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
  </p:notesMasterIdLst>
  <p:sldIdLst>
    <p:sldId id="256" r:id="rId2"/>
  </p:sldIdLst>
  <p:sldSz cx="9720263" cy="17640300"/>
  <p:notesSz cx="6797675" cy="9926638"/>
  <p:defaultTextStyle>
    <a:defPPr>
      <a:defRPr lang="en-US"/>
    </a:defPPr>
    <a:lvl1pPr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1pPr>
    <a:lvl2pPr marL="546100" indent="-88900"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2pPr>
    <a:lvl3pPr marL="1093788" indent="-179388"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3pPr>
    <a:lvl4pPr marL="1641475" indent="-269875"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4pPr>
    <a:lvl5pPr marL="2187575" indent="-358775"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5pPr>
    <a:lvl6pPr marL="2286000" algn="l" defTabSz="914400" rtl="0" eaLnBrk="1" latinLnBrk="0" hangingPunct="1">
      <a:defRPr sz="2100" kern="1200">
        <a:solidFill>
          <a:schemeClr val="tx1"/>
        </a:solidFill>
        <a:latin typeface="Calibri" panose="020F0502020204030204" pitchFamily="34" charset="0"/>
        <a:ea typeface="+mn-ea"/>
        <a:cs typeface="+mn-cs"/>
      </a:defRPr>
    </a:lvl6pPr>
    <a:lvl7pPr marL="2743200" algn="l" defTabSz="914400" rtl="0" eaLnBrk="1" latinLnBrk="0" hangingPunct="1">
      <a:defRPr sz="2100" kern="1200">
        <a:solidFill>
          <a:schemeClr val="tx1"/>
        </a:solidFill>
        <a:latin typeface="Calibri" panose="020F0502020204030204" pitchFamily="34" charset="0"/>
        <a:ea typeface="+mn-ea"/>
        <a:cs typeface="+mn-cs"/>
      </a:defRPr>
    </a:lvl7pPr>
    <a:lvl8pPr marL="3200400" algn="l" defTabSz="914400" rtl="0" eaLnBrk="1" latinLnBrk="0" hangingPunct="1">
      <a:defRPr sz="2100" kern="1200">
        <a:solidFill>
          <a:schemeClr val="tx1"/>
        </a:solidFill>
        <a:latin typeface="Calibri" panose="020F0502020204030204" pitchFamily="34" charset="0"/>
        <a:ea typeface="+mn-ea"/>
        <a:cs typeface="+mn-cs"/>
      </a:defRPr>
    </a:lvl8pPr>
    <a:lvl9pPr marL="3657600" algn="l" defTabSz="914400" rtl="0" eaLnBrk="1" latinLnBrk="0" hangingPunct="1">
      <a:defRPr sz="2100"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800080"/>
    <a:srgbClr val="FE5E00"/>
    <a:srgbClr val="00FF00"/>
    <a:srgbClr val="FFFF00"/>
    <a:srgbClr val="0000CC"/>
    <a:srgbClr val="00B050"/>
    <a:srgbClr val="144856"/>
    <a:srgbClr val="175A68"/>
    <a:srgbClr val="F8B3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D334F5-5291-4C12-94E1-D73630ACAE44}" v="61" dt="2023-06-23T11:56:41.6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43141" autoAdjust="0"/>
  </p:normalViewPr>
  <p:slideViewPr>
    <p:cSldViewPr snapToGrid="0">
      <p:cViewPr>
        <p:scale>
          <a:sx n="83" d="100"/>
          <a:sy n="83" d="100"/>
        </p:scale>
        <p:origin x="1330" y="-43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FAEF942-B810-4E5A-A805-02DC204B1AAD}"/>
              </a:ext>
            </a:extLst>
          </p:cNvPr>
          <p:cNvSpPr>
            <a:spLocks noGrp="1"/>
          </p:cNvSpPr>
          <p:nvPr>
            <p:ph type="hdr" sz="quarter"/>
          </p:nvPr>
        </p:nvSpPr>
        <p:spPr>
          <a:xfrm>
            <a:off x="0" y="0"/>
            <a:ext cx="2946400" cy="496888"/>
          </a:xfrm>
          <a:prstGeom prst="rect">
            <a:avLst/>
          </a:prstGeom>
        </p:spPr>
        <p:txBody>
          <a:bodyPr vert="horz" lIns="91433" tIns="45717" rIns="91433" bIns="45717" rtlCol="0"/>
          <a:lstStyle>
            <a:lvl1pPr algn="l" defTabSz="1094391" eaLnBrk="1" fontAlgn="auto" hangingPunct="1">
              <a:spcBef>
                <a:spcPts val="0"/>
              </a:spcBef>
              <a:spcAft>
                <a:spcPts val="0"/>
              </a:spcAft>
              <a:defRPr sz="1200">
                <a:latin typeface="+mn-lt"/>
              </a:defRPr>
            </a:lvl1pPr>
          </a:lstStyle>
          <a:p>
            <a:pPr>
              <a:defRPr/>
            </a:pPr>
            <a:endParaRPr lang="en-US" dirty="0"/>
          </a:p>
        </p:txBody>
      </p:sp>
      <p:sp>
        <p:nvSpPr>
          <p:cNvPr id="3" name="Date Placeholder 2">
            <a:extLst>
              <a:ext uri="{FF2B5EF4-FFF2-40B4-BE49-F238E27FC236}">
                <a16:creationId xmlns:a16="http://schemas.microsoft.com/office/drawing/2014/main" id="{279011DA-E13E-402A-AA34-F8D4BED628E7}"/>
              </a:ext>
            </a:extLst>
          </p:cNvPr>
          <p:cNvSpPr>
            <a:spLocks noGrp="1"/>
          </p:cNvSpPr>
          <p:nvPr>
            <p:ph type="dt" idx="1"/>
          </p:nvPr>
        </p:nvSpPr>
        <p:spPr>
          <a:xfrm>
            <a:off x="3849689" y="0"/>
            <a:ext cx="2946400" cy="496888"/>
          </a:xfrm>
          <a:prstGeom prst="rect">
            <a:avLst/>
          </a:prstGeom>
        </p:spPr>
        <p:txBody>
          <a:bodyPr vert="horz" lIns="91433" tIns="45717" rIns="91433" bIns="45717" rtlCol="0"/>
          <a:lstStyle>
            <a:lvl1pPr algn="r" defTabSz="1094391" eaLnBrk="1" fontAlgn="auto" hangingPunct="1">
              <a:spcBef>
                <a:spcPts val="0"/>
              </a:spcBef>
              <a:spcAft>
                <a:spcPts val="0"/>
              </a:spcAft>
              <a:defRPr sz="1200">
                <a:latin typeface="+mn-lt"/>
              </a:defRPr>
            </a:lvl1pPr>
          </a:lstStyle>
          <a:p>
            <a:pPr>
              <a:defRPr/>
            </a:pPr>
            <a:fld id="{8CC9EC93-C4E7-4707-80D0-8E111B953678}" type="datetimeFigureOut">
              <a:rPr lang="en-US"/>
              <a:pPr>
                <a:defRPr/>
              </a:pPr>
              <a:t>6/18/2024</a:t>
            </a:fld>
            <a:endParaRPr lang="en-US" dirty="0"/>
          </a:p>
        </p:txBody>
      </p:sp>
      <p:sp>
        <p:nvSpPr>
          <p:cNvPr id="4" name="Slide Image Placeholder 3">
            <a:extLst>
              <a:ext uri="{FF2B5EF4-FFF2-40B4-BE49-F238E27FC236}">
                <a16:creationId xmlns:a16="http://schemas.microsoft.com/office/drawing/2014/main" id="{050D3FBC-A69B-48A6-BF1B-5E84B44045B2}"/>
              </a:ext>
            </a:extLst>
          </p:cNvPr>
          <p:cNvSpPr>
            <a:spLocks noGrp="1" noRot="1" noChangeAspect="1"/>
          </p:cNvSpPr>
          <p:nvPr>
            <p:ph type="sldImg" idx="2"/>
          </p:nvPr>
        </p:nvSpPr>
        <p:spPr>
          <a:xfrm>
            <a:off x="2476500" y="1241425"/>
            <a:ext cx="1844675" cy="3349625"/>
          </a:xfrm>
          <a:prstGeom prst="rect">
            <a:avLst/>
          </a:prstGeom>
          <a:noFill/>
          <a:ln w="12700">
            <a:solidFill>
              <a:prstClr val="black"/>
            </a:solidFill>
          </a:ln>
        </p:spPr>
        <p:txBody>
          <a:bodyPr vert="horz" lIns="91433" tIns="45717" rIns="91433" bIns="45717" rtlCol="0" anchor="ctr"/>
          <a:lstStyle/>
          <a:p>
            <a:pPr lvl="0"/>
            <a:endParaRPr lang="en-US" noProof="0" dirty="0"/>
          </a:p>
        </p:txBody>
      </p:sp>
      <p:sp>
        <p:nvSpPr>
          <p:cNvPr id="5" name="Notes Placeholder 4">
            <a:extLst>
              <a:ext uri="{FF2B5EF4-FFF2-40B4-BE49-F238E27FC236}">
                <a16:creationId xmlns:a16="http://schemas.microsoft.com/office/drawing/2014/main" id="{F0C58AC6-3295-4713-A5AC-3F79DB6DB984}"/>
              </a:ext>
            </a:extLst>
          </p:cNvPr>
          <p:cNvSpPr>
            <a:spLocks noGrp="1"/>
          </p:cNvSpPr>
          <p:nvPr>
            <p:ph type="body" sz="quarter" idx="3"/>
          </p:nvPr>
        </p:nvSpPr>
        <p:spPr>
          <a:xfrm>
            <a:off x="679451" y="4776789"/>
            <a:ext cx="5438775" cy="3908425"/>
          </a:xfrm>
          <a:prstGeom prst="rect">
            <a:avLst/>
          </a:prstGeom>
        </p:spPr>
        <p:txBody>
          <a:bodyPr vert="horz" lIns="91433" tIns="45717" rIns="91433" bIns="45717"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C8AA308E-940F-452D-8BDE-043F48F239B1}"/>
              </a:ext>
            </a:extLst>
          </p:cNvPr>
          <p:cNvSpPr>
            <a:spLocks noGrp="1"/>
          </p:cNvSpPr>
          <p:nvPr>
            <p:ph type="ftr" sz="quarter" idx="4"/>
          </p:nvPr>
        </p:nvSpPr>
        <p:spPr>
          <a:xfrm>
            <a:off x="0" y="9429750"/>
            <a:ext cx="2946400" cy="496888"/>
          </a:xfrm>
          <a:prstGeom prst="rect">
            <a:avLst/>
          </a:prstGeom>
        </p:spPr>
        <p:txBody>
          <a:bodyPr vert="horz" lIns="91433" tIns="45717" rIns="91433" bIns="45717" rtlCol="0" anchor="b"/>
          <a:lstStyle>
            <a:lvl1pPr algn="l" defTabSz="1094391" eaLnBrk="1" fontAlgn="auto" hangingPunct="1">
              <a:spcBef>
                <a:spcPts val="0"/>
              </a:spcBef>
              <a:spcAft>
                <a:spcPts val="0"/>
              </a:spcAft>
              <a:defRPr sz="1200">
                <a:latin typeface="+mn-lt"/>
              </a:defRPr>
            </a:lvl1pPr>
          </a:lstStyle>
          <a:p>
            <a:pPr>
              <a:defRPr/>
            </a:pPr>
            <a:endParaRPr lang="en-US" dirty="0"/>
          </a:p>
        </p:txBody>
      </p:sp>
      <p:sp>
        <p:nvSpPr>
          <p:cNvPr id="7" name="Slide Number Placeholder 6">
            <a:extLst>
              <a:ext uri="{FF2B5EF4-FFF2-40B4-BE49-F238E27FC236}">
                <a16:creationId xmlns:a16="http://schemas.microsoft.com/office/drawing/2014/main" id="{53D0F657-F41D-4D24-815C-FE5A3E81D263}"/>
              </a:ext>
            </a:extLst>
          </p:cNvPr>
          <p:cNvSpPr>
            <a:spLocks noGrp="1"/>
          </p:cNvSpPr>
          <p:nvPr>
            <p:ph type="sldNum" sz="quarter" idx="5"/>
          </p:nvPr>
        </p:nvSpPr>
        <p:spPr>
          <a:xfrm>
            <a:off x="3849689" y="9429750"/>
            <a:ext cx="2946400" cy="496888"/>
          </a:xfrm>
          <a:prstGeom prst="rect">
            <a:avLst/>
          </a:prstGeom>
        </p:spPr>
        <p:txBody>
          <a:bodyPr vert="horz" lIns="91433" tIns="45717" rIns="91433" bIns="45717" rtlCol="0" anchor="b"/>
          <a:lstStyle>
            <a:lvl1pPr algn="r" defTabSz="1094391" eaLnBrk="1" fontAlgn="auto" hangingPunct="1">
              <a:spcBef>
                <a:spcPts val="0"/>
              </a:spcBef>
              <a:spcAft>
                <a:spcPts val="0"/>
              </a:spcAft>
              <a:defRPr sz="1200">
                <a:latin typeface="+mn-lt"/>
              </a:defRPr>
            </a:lvl1pPr>
          </a:lstStyle>
          <a:p>
            <a:pPr>
              <a:defRPr/>
            </a:pPr>
            <a:fld id="{0FDCE836-5079-49C5-B4A5-8750D28CD29F}"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defTabSz="930275" rtl="0" eaLnBrk="0" fontAlgn="base" hangingPunct="0">
      <a:spcBef>
        <a:spcPct val="30000"/>
      </a:spcBef>
      <a:spcAft>
        <a:spcPct val="0"/>
      </a:spcAft>
      <a:defRPr sz="1200" kern="1200">
        <a:solidFill>
          <a:schemeClr val="tx1"/>
        </a:solidFill>
        <a:latin typeface="+mn-lt"/>
        <a:ea typeface="+mn-ea"/>
        <a:cs typeface="+mn-cs"/>
      </a:defRPr>
    </a:lvl1pPr>
    <a:lvl2pPr marL="465138" algn="l" defTabSz="930275" rtl="0" eaLnBrk="0" fontAlgn="base" hangingPunct="0">
      <a:spcBef>
        <a:spcPct val="30000"/>
      </a:spcBef>
      <a:spcAft>
        <a:spcPct val="0"/>
      </a:spcAft>
      <a:defRPr sz="1200" kern="1200">
        <a:solidFill>
          <a:schemeClr val="tx1"/>
        </a:solidFill>
        <a:latin typeface="+mn-lt"/>
        <a:ea typeface="+mn-ea"/>
        <a:cs typeface="+mn-cs"/>
      </a:defRPr>
    </a:lvl2pPr>
    <a:lvl3pPr marL="930275" algn="l" defTabSz="930275" rtl="0" eaLnBrk="0" fontAlgn="base" hangingPunct="0">
      <a:spcBef>
        <a:spcPct val="30000"/>
      </a:spcBef>
      <a:spcAft>
        <a:spcPct val="0"/>
      </a:spcAft>
      <a:defRPr sz="1200" kern="1200">
        <a:solidFill>
          <a:schemeClr val="tx1"/>
        </a:solidFill>
        <a:latin typeface="+mn-lt"/>
        <a:ea typeface="+mn-ea"/>
        <a:cs typeface="+mn-cs"/>
      </a:defRPr>
    </a:lvl3pPr>
    <a:lvl4pPr marL="1395413" algn="l" defTabSz="930275" rtl="0" eaLnBrk="0" fontAlgn="base" hangingPunct="0">
      <a:spcBef>
        <a:spcPct val="30000"/>
      </a:spcBef>
      <a:spcAft>
        <a:spcPct val="0"/>
      </a:spcAft>
      <a:defRPr sz="1200" kern="1200">
        <a:solidFill>
          <a:schemeClr val="tx1"/>
        </a:solidFill>
        <a:latin typeface="+mn-lt"/>
        <a:ea typeface="+mn-ea"/>
        <a:cs typeface="+mn-cs"/>
      </a:defRPr>
    </a:lvl4pPr>
    <a:lvl5pPr marL="1860550" algn="l" defTabSz="930275" rtl="0" eaLnBrk="0" fontAlgn="base" hangingPunct="0">
      <a:spcBef>
        <a:spcPct val="30000"/>
      </a:spcBef>
      <a:spcAft>
        <a:spcPct val="0"/>
      </a:spcAft>
      <a:defRPr sz="1200" kern="1200">
        <a:solidFill>
          <a:schemeClr val="tx1"/>
        </a:solidFill>
        <a:latin typeface="+mn-lt"/>
        <a:ea typeface="+mn-ea"/>
        <a:cs typeface="+mn-cs"/>
      </a:defRPr>
    </a:lvl5pPr>
    <a:lvl6pPr marL="2326691" algn="l" defTabSz="930676" rtl="0" eaLnBrk="1" latinLnBrk="0" hangingPunct="1">
      <a:defRPr sz="1221" kern="1200">
        <a:solidFill>
          <a:schemeClr val="tx1"/>
        </a:solidFill>
        <a:latin typeface="+mn-lt"/>
        <a:ea typeface="+mn-ea"/>
        <a:cs typeface="+mn-cs"/>
      </a:defRPr>
    </a:lvl6pPr>
    <a:lvl7pPr marL="2792029" algn="l" defTabSz="930676" rtl="0" eaLnBrk="1" latinLnBrk="0" hangingPunct="1">
      <a:defRPr sz="1221" kern="1200">
        <a:solidFill>
          <a:schemeClr val="tx1"/>
        </a:solidFill>
        <a:latin typeface="+mn-lt"/>
        <a:ea typeface="+mn-ea"/>
        <a:cs typeface="+mn-cs"/>
      </a:defRPr>
    </a:lvl7pPr>
    <a:lvl8pPr marL="3257367" algn="l" defTabSz="930676" rtl="0" eaLnBrk="1" latinLnBrk="0" hangingPunct="1">
      <a:defRPr sz="1221" kern="1200">
        <a:solidFill>
          <a:schemeClr val="tx1"/>
        </a:solidFill>
        <a:latin typeface="+mn-lt"/>
        <a:ea typeface="+mn-ea"/>
        <a:cs typeface="+mn-cs"/>
      </a:defRPr>
    </a:lvl8pPr>
    <a:lvl9pPr marL="3722705" algn="l" defTabSz="930676" rtl="0" eaLnBrk="1" latinLnBrk="0" hangingPunct="1">
      <a:defRPr sz="122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2245610F-16BE-4A5D-AE85-CEC1FFF2E432}"/>
              </a:ext>
            </a:extLst>
          </p:cNvPr>
          <p:cNvSpPr>
            <a:spLocks noGrp="1"/>
          </p:cNvSpPr>
          <p:nvPr>
            <p:ph type="body" idx="1"/>
          </p:nvPr>
        </p:nvSpPr>
        <p:spPr/>
        <p:txBody>
          <a:bodyPr/>
          <a:lstStyle/>
          <a:p>
            <a:pPr defTabSz="930604" eaLnBrk="1" fontAlgn="auto" hangingPunct="1">
              <a:spcBef>
                <a:spcPts val="0"/>
              </a:spcBef>
              <a:spcAft>
                <a:spcPts val="0"/>
              </a:spcAft>
              <a:defRPr/>
            </a:pPr>
            <a:endParaRPr lang="en-US" dirty="0"/>
          </a:p>
        </p:txBody>
      </p:sp>
      <p:sp>
        <p:nvSpPr>
          <p:cNvPr id="410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100">
                <a:solidFill>
                  <a:schemeClr val="tx1"/>
                </a:solidFill>
                <a:latin typeface="Calibri" panose="020F0502020204030204" pitchFamily="34" charset="0"/>
              </a:defRPr>
            </a:lvl1pPr>
            <a:lvl2pPr marL="742893" indent="-285728">
              <a:defRPr sz="2100">
                <a:solidFill>
                  <a:schemeClr val="tx1"/>
                </a:solidFill>
                <a:latin typeface="Calibri" panose="020F0502020204030204" pitchFamily="34" charset="0"/>
              </a:defRPr>
            </a:lvl2pPr>
            <a:lvl3pPr marL="1142913" indent="-228582">
              <a:defRPr sz="2100">
                <a:solidFill>
                  <a:schemeClr val="tx1"/>
                </a:solidFill>
                <a:latin typeface="Calibri" panose="020F0502020204030204" pitchFamily="34" charset="0"/>
              </a:defRPr>
            </a:lvl3pPr>
            <a:lvl4pPr marL="1600077" indent="-228582">
              <a:defRPr sz="2100">
                <a:solidFill>
                  <a:schemeClr val="tx1"/>
                </a:solidFill>
                <a:latin typeface="Calibri" panose="020F0502020204030204" pitchFamily="34" charset="0"/>
              </a:defRPr>
            </a:lvl4pPr>
            <a:lvl5pPr marL="2057243" indent="-228582">
              <a:defRPr sz="2100">
                <a:solidFill>
                  <a:schemeClr val="tx1"/>
                </a:solidFill>
                <a:latin typeface="Calibri" panose="020F0502020204030204" pitchFamily="34" charset="0"/>
              </a:defRPr>
            </a:lvl5pPr>
            <a:lvl6pPr marL="2514408" indent="-228582" defTabSz="1093704" eaLnBrk="0" fontAlgn="base" hangingPunct="0">
              <a:spcBef>
                <a:spcPct val="0"/>
              </a:spcBef>
              <a:spcAft>
                <a:spcPct val="0"/>
              </a:spcAft>
              <a:defRPr sz="2100">
                <a:solidFill>
                  <a:schemeClr val="tx1"/>
                </a:solidFill>
                <a:latin typeface="Calibri" panose="020F0502020204030204" pitchFamily="34" charset="0"/>
              </a:defRPr>
            </a:lvl6pPr>
            <a:lvl7pPr marL="2971572" indent="-228582" defTabSz="1093704" eaLnBrk="0" fontAlgn="base" hangingPunct="0">
              <a:spcBef>
                <a:spcPct val="0"/>
              </a:spcBef>
              <a:spcAft>
                <a:spcPct val="0"/>
              </a:spcAft>
              <a:defRPr sz="2100">
                <a:solidFill>
                  <a:schemeClr val="tx1"/>
                </a:solidFill>
                <a:latin typeface="Calibri" panose="020F0502020204030204" pitchFamily="34" charset="0"/>
              </a:defRPr>
            </a:lvl7pPr>
            <a:lvl8pPr marL="3428738" indent="-228582" defTabSz="1093704" eaLnBrk="0" fontAlgn="base" hangingPunct="0">
              <a:spcBef>
                <a:spcPct val="0"/>
              </a:spcBef>
              <a:spcAft>
                <a:spcPct val="0"/>
              </a:spcAft>
              <a:defRPr sz="2100">
                <a:solidFill>
                  <a:schemeClr val="tx1"/>
                </a:solidFill>
                <a:latin typeface="Calibri" panose="020F0502020204030204" pitchFamily="34" charset="0"/>
              </a:defRPr>
            </a:lvl8pPr>
            <a:lvl9pPr marL="3885903" indent="-228582" defTabSz="1093704" eaLnBrk="0" fontAlgn="base" hangingPunct="0">
              <a:spcBef>
                <a:spcPct val="0"/>
              </a:spcBef>
              <a:spcAft>
                <a:spcPct val="0"/>
              </a:spcAft>
              <a:defRPr sz="2100">
                <a:solidFill>
                  <a:schemeClr val="tx1"/>
                </a:solidFill>
                <a:latin typeface="Calibri" panose="020F0502020204030204" pitchFamily="34" charset="0"/>
              </a:defRPr>
            </a:lvl9pPr>
          </a:lstStyle>
          <a:p>
            <a:pPr defTabSz="1093704" fontAlgn="base">
              <a:spcBef>
                <a:spcPct val="0"/>
              </a:spcBef>
              <a:spcAft>
                <a:spcPct val="0"/>
              </a:spcAft>
            </a:pPr>
            <a:fld id="{7294A11F-2CEE-4735-A4E9-83EFF8E8919C}" type="slidenum">
              <a:rPr lang="en-US" altLang="en-US" sz="1200"/>
              <a:pPr defTabSz="1093704" fontAlgn="base">
                <a:spcBef>
                  <a:spcPct val="0"/>
                </a:spcBef>
                <a:spcAft>
                  <a:spcPct val="0"/>
                </a:spcAft>
              </a:pPr>
              <a:t>1</a:t>
            </a:fld>
            <a:endParaRPr lang="en-US"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9020" y="2886967"/>
            <a:ext cx="8262224" cy="6141438"/>
          </a:xfrm>
        </p:spPr>
        <p:txBody>
          <a:bodyPr anchor="b"/>
          <a:lstStyle>
            <a:lvl1pPr algn="ctr">
              <a:defRPr sz="6378"/>
            </a:lvl1pPr>
          </a:lstStyle>
          <a:p>
            <a:r>
              <a:rPr lang="en-US"/>
              <a:t>Click to edit Master title style</a:t>
            </a:r>
            <a:endParaRPr lang="en-US" dirty="0"/>
          </a:p>
        </p:txBody>
      </p:sp>
      <p:sp>
        <p:nvSpPr>
          <p:cNvPr id="3" name="Subtitle 2"/>
          <p:cNvSpPr>
            <a:spLocks noGrp="1"/>
          </p:cNvSpPr>
          <p:nvPr>
            <p:ph type="subTitle" idx="1"/>
          </p:nvPr>
        </p:nvSpPr>
        <p:spPr>
          <a:xfrm>
            <a:off x="1215033" y="9265242"/>
            <a:ext cx="7290197" cy="4258988"/>
          </a:xfrm>
        </p:spPr>
        <p:txBody>
          <a:bodyPr/>
          <a:lstStyle>
            <a:lvl1pPr marL="0" indent="0" algn="ctr">
              <a:buNone/>
              <a:defRPr sz="2551"/>
            </a:lvl1pPr>
            <a:lvl2pPr marL="486004" indent="0" algn="ctr">
              <a:buNone/>
              <a:defRPr sz="2126"/>
            </a:lvl2pPr>
            <a:lvl3pPr marL="972007" indent="0" algn="ctr">
              <a:buNone/>
              <a:defRPr sz="1913"/>
            </a:lvl3pPr>
            <a:lvl4pPr marL="1458011" indent="0" algn="ctr">
              <a:buNone/>
              <a:defRPr sz="1701"/>
            </a:lvl4pPr>
            <a:lvl5pPr marL="1944014" indent="0" algn="ctr">
              <a:buNone/>
              <a:defRPr sz="1701"/>
            </a:lvl5pPr>
            <a:lvl6pPr marL="2430018" indent="0" algn="ctr">
              <a:buNone/>
              <a:defRPr sz="1701"/>
            </a:lvl6pPr>
            <a:lvl7pPr marL="2916022" indent="0" algn="ctr">
              <a:buNone/>
              <a:defRPr sz="1701"/>
            </a:lvl7pPr>
            <a:lvl8pPr marL="3402025" indent="0" algn="ctr">
              <a:buNone/>
              <a:defRPr sz="1701"/>
            </a:lvl8pPr>
            <a:lvl9pPr marL="3888029" indent="0" algn="ctr">
              <a:buNone/>
              <a:defRPr sz="1701"/>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BB6A79E0-9E82-440F-8723-CCEE5E94C8A3}" type="datetimeFigureOut">
              <a:rPr lang="en-GB"/>
              <a:pPr>
                <a:defRPr/>
              </a:pPr>
              <a:t>18/06/2024</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26E04ADA-0227-45D6-B063-183173E17F48}" type="slidenum">
              <a:rPr lang="en-GB"/>
              <a:pPr>
                <a:defRPr/>
              </a:pPr>
              <a:t>‹#›</a:t>
            </a:fld>
            <a:endParaRPr lang="en-GB" dirty="0"/>
          </a:p>
        </p:txBody>
      </p:sp>
    </p:spTree>
    <p:extLst>
      <p:ext uri="{BB962C8B-B14F-4D97-AF65-F5344CB8AC3E}">
        <p14:creationId xmlns:p14="http://schemas.microsoft.com/office/powerpoint/2010/main" val="4095114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3A6509B3-1F83-4CFB-BE55-F2B4A244FB17}" type="datetimeFigureOut">
              <a:rPr lang="en-GB"/>
              <a:pPr>
                <a:defRPr/>
              </a:pPr>
              <a:t>18/06/2024</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C153FAB1-0424-4142-880C-A919D5A36853}" type="slidenum">
              <a:rPr lang="en-GB"/>
              <a:pPr>
                <a:defRPr/>
              </a:pPr>
              <a:t>‹#›</a:t>
            </a:fld>
            <a:endParaRPr lang="en-GB" dirty="0"/>
          </a:p>
        </p:txBody>
      </p:sp>
    </p:spTree>
    <p:extLst>
      <p:ext uri="{BB962C8B-B14F-4D97-AF65-F5344CB8AC3E}">
        <p14:creationId xmlns:p14="http://schemas.microsoft.com/office/powerpoint/2010/main" val="423564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63206" y="4397830"/>
            <a:ext cx="8383727" cy="7337874"/>
          </a:xfrm>
        </p:spPr>
        <p:txBody>
          <a:bodyPr anchor="b"/>
          <a:lstStyle>
            <a:lvl1pPr>
              <a:defRPr sz="6378"/>
            </a:lvl1pPr>
          </a:lstStyle>
          <a:p>
            <a:r>
              <a:rPr lang="en-US"/>
              <a:t>Click to edit Master title style</a:t>
            </a:r>
            <a:endParaRPr lang="en-US" dirty="0"/>
          </a:p>
        </p:txBody>
      </p:sp>
      <p:sp>
        <p:nvSpPr>
          <p:cNvPr id="3" name="Text Placeholder 2"/>
          <p:cNvSpPr>
            <a:spLocks noGrp="1"/>
          </p:cNvSpPr>
          <p:nvPr>
            <p:ph type="body" idx="1"/>
          </p:nvPr>
        </p:nvSpPr>
        <p:spPr>
          <a:xfrm>
            <a:off x="663206" y="11805123"/>
            <a:ext cx="8383727" cy="3858814"/>
          </a:xfrm>
        </p:spPr>
        <p:txBody>
          <a:bodyPr/>
          <a:lstStyle>
            <a:lvl1pPr marL="0" indent="0">
              <a:buNone/>
              <a:defRPr sz="2551">
                <a:solidFill>
                  <a:schemeClr val="tx1"/>
                </a:solidFill>
              </a:defRPr>
            </a:lvl1pPr>
            <a:lvl2pPr marL="486004" indent="0">
              <a:buNone/>
              <a:defRPr sz="2126">
                <a:solidFill>
                  <a:schemeClr val="tx1">
                    <a:tint val="75000"/>
                  </a:schemeClr>
                </a:solidFill>
              </a:defRPr>
            </a:lvl2pPr>
            <a:lvl3pPr marL="972007" indent="0">
              <a:buNone/>
              <a:defRPr sz="1913">
                <a:solidFill>
                  <a:schemeClr val="tx1">
                    <a:tint val="75000"/>
                  </a:schemeClr>
                </a:solidFill>
              </a:defRPr>
            </a:lvl3pPr>
            <a:lvl4pPr marL="1458011" indent="0">
              <a:buNone/>
              <a:defRPr sz="1701">
                <a:solidFill>
                  <a:schemeClr val="tx1">
                    <a:tint val="75000"/>
                  </a:schemeClr>
                </a:solidFill>
              </a:defRPr>
            </a:lvl4pPr>
            <a:lvl5pPr marL="1944014" indent="0">
              <a:buNone/>
              <a:defRPr sz="1701">
                <a:solidFill>
                  <a:schemeClr val="tx1">
                    <a:tint val="75000"/>
                  </a:schemeClr>
                </a:solidFill>
              </a:defRPr>
            </a:lvl5pPr>
            <a:lvl6pPr marL="2430018" indent="0">
              <a:buNone/>
              <a:defRPr sz="1701">
                <a:solidFill>
                  <a:schemeClr val="tx1">
                    <a:tint val="75000"/>
                  </a:schemeClr>
                </a:solidFill>
              </a:defRPr>
            </a:lvl6pPr>
            <a:lvl7pPr marL="2916022" indent="0">
              <a:buNone/>
              <a:defRPr sz="1701">
                <a:solidFill>
                  <a:schemeClr val="tx1">
                    <a:tint val="75000"/>
                  </a:schemeClr>
                </a:solidFill>
              </a:defRPr>
            </a:lvl7pPr>
            <a:lvl8pPr marL="3402025" indent="0">
              <a:buNone/>
              <a:defRPr sz="1701">
                <a:solidFill>
                  <a:schemeClr val="tx1">
                    <a:tint val="75000"/>
                  </a:schemeClr>
                </a:solidFill>
              </a:defRPr>
            </a:lvl8pPr>
            <a:lvl9pPr marL="3888029" indent="0">
              <a:buNone/>
              <a:defRPr sz="1701">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9F9457E7-F2CF-4EA4-88DA-F623D4726651}" type="datetimeFigureOut">
              <a:rPr lang="en-GB"/>
              <a:pPr>
                <a:defRPr/>
              </a:pPr>
              <a:t>18/06/2024</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7BD28407-A638-45BD-B304-A54A6355CEF5}" type="slidenum">
              <a:rPr lang="en-GB"/>
              <a:pPr>
                <a:defRPr/>
              </a:pPr>
              <a:t>‹#›</a:t>
            </a:fld>
            <a:endParaRPr lang="en-GB" dirty="0"/>
          </a:p>
        </p:txBody>
      </p:sp>
    </p:spTree>
    <p:extLst>
      <p:ext uri="{BB962C8B-B14F-4D97-AF65-F5344CB8AC3E}">
        <p14:creationId xmlns:p14="http://schemas.microsoft.com/office/powerpoint/2010/main" val="353547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68268" y="4695913"/>
            <a:ext cx="4131112" cy="111926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20883" y="4695913"/>
            <a:ext cx="4131112" cy="111926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8A2D58D5-51FC-4B56-9A40-9DC8865EFCBB}" type="datetimeFigureOut">
              <a:rPr lang="en-GB"/>
              <a:pPr>
                <a:defRPr/>
              </a:pPr>
              <a:t>18/06/2024</a:t>
            </a:fld>
            <a:endParaRPr lang="en-GB" dirty="0"/>
          </a:p>
        </p:txBody>
      </p:sp>
      <p:sp>
        <p:nvSpPr>
          <p:cNvPr id="6"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7"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9B44CE91-776A-4F28-B3A1-C0EFDB5A25AB}" type="slidenum">
              <a:rPr lang="en-GB"/>
              <a:pPr>
                <a:defRPr/>
              </a:pPr>
              <a:t>‹#›</a:t>
            </a:fld>
            <a:endParaRPr lang="en-GB" dirty="0"/>
          </a:p>
        </p:txBody>
      </p:sp>
    </p:spTree>
    <p:extLst>
      <p:ext uri="{BB962C8B-B14F-4D97-AF65-F5344CB8AC3E}">
        <p14:creationId xmlns:p14="http://schemas.microsoft.com/office/powerpoint/2010/main" val="269628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9534" y="939186"/>
            <a:ext cx="8383727" cy="340964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69535" y="4324325"/>
            <a:ext cx="4112126" cy="2119285"/>
          </a:xfrm>
        </p:spPr>
        <p:txBody>
          <a:bodyPr anchor="b"/>
          <a:lstStyle>
            <a:lvl1pPr marL="0" indent="0">
              <a:buNone/>
              <a:defRPr sz="2551" b="1"/>
            </a:lvl1pPr>
            <a:lvl2pPr marL="486004" indent="0">
              <a:buNone/>
              <a:defRPr sz="2126" b="1"/>
            </a:lvl2pPr>
            <a:lvl3pPr marL="972007" indent="0">
              <a:buNone/>
              <a:defRPr sz="1913" b="1"/>
            </a:lvl3pPr>
            <a:lvl4pPr marL="1458011" indent="0">
              <a:buNone/>
              <a:defRPr sz="1701" b="1"/>
            </a:lvl4pPr>
            <a:lvl5pPr marL="1944014" indent="0">
              <a:buNone/>
              <a:defRPr sz="1701" b="1"/>
            </a:lvl5pPr>
            <a:lvl6pPr marL="2430018" indent="0">
              <a:buNone/>
              <a:defRPr sz="1701" b="1"/>
            </a:lvl6pPr>
            <a:lvl7pPr marL="2916022" indent="0">
              <a:buNone/>
              <a:defRPr sz="1701" b="1"/>
            </a:lvl7pPr>
            <a:lvl8pPr marL="3402025" indent="0">
              <a:buNone/>
              <a:defRPr sz="1701" b="1"/>
            </a:lvl8pPr>
            <a:lvl9pPr marL="3888029" indent="0">
              <a:buNone/>
              <a:defRPr sz="1701" b="1"/>
            </a:lvl9pPr>
          </a:lstStyle>
          <a:p>
            <a:pPr lvl="0"/>
            <a:r>
              <a:rPr lang="en-US"/>
              <a:t>Edit Master text styles</a:t>
            </a:r>
          </a:p>
        </p:txBody>
      </p:sp>
      <p:sp>
        <p:nvSpPr>
          <p:cNvPr id="4" name="Content Placeholder 3"/>
          <p:cNvSpPr>
            <a:spLocks noGrp="1"/>
          </p:cNvSpPr>
          <p:nvPr>
            <p:ph sz="half" idx="2"/>
          </p:nvPr>
        </p:nvSpPr>
        <p:spPr>
          <a:xfrm>
            <a:off x="669535" y="6443610"/>
            <a:ext cx="4112126" cy="94775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20884" y="4324325"/>
            <a:ext cx="4132378" cy="2119285"/>
          </a:xfrm>
        </p:spPr>
        <p:txBody>
          <a:bodyPr anchor="b"/>
          <a:lstStyle>
            <a:lvl1pPr marL="0" indent="0">
              <a:buNone/>
              <a:defRPr sz="2551" b="1"/>
            </a:lvl1pPr>
            <a:lvl2pPr marL="486004" indent="0">
              <a:buNone/>
              <a:defRPr sz="2126" b="1"/>
            </a:lvl2pPr>
            <a:lvl3pPr marL="972007" indent="0">
              <a:buNone/>
              <a:defRPr sz="1913" b="1"/>
            </a:lvl3pPr>
            <a:lvl4pPr marL="1458011" indent="0">
              <a:buNone/>
              <a:defRPr sz="1701" b="1"/>
            </a:lvl4pPr>
            <a:lvl5pPr marL="1944014" indent="0">
              <a:buNone/>
              <a:defRPr sz="1701" b="1"/>
            </a:lvl5pPr>
            <a:lvl6pPr marL="2430018" indent="0">
              <a:buNone/>
              <a:defRPr sz="1701" b="1"/>
            </a:lvl6pPr>
            <a:lvl7pPr marL="2916022" indent="0">
              <a:buNone/>
              <a:defRPr sz="1701" b="1"/>
            </a:lvl7pPr>
            <a:lvl8pPr marL="3402025" indent="0">
              <a:buNone/>
              <a:defRPr sz="1701" b="1"/>
            </a:lvl8pPr>
            <a:lvl9pPr marL="3888029" indent="0">
              <a:buNone/>
              <a:defRPr sz="1701" b="1"/>
            </a:lvl9pPr>
          </a:lstStyle>
          <a:p>
            <a:pPr lvl="0"/>
            <a:r>
              <a:rPr lang="en-US"/>
              <a:t>Edit Master text styles</a:t>
            </a:r>
          </a:p>
        </p:txBody>
      </p:sp>
      <p:sp>
        <p:nvSpPr>
          <p:cNvPr id="6" name="Content Placeholder 5"/>
          <p:cNvSpPr>
            <a:spLocks noGrp="1"/>
          </p:cNvSpPr>
          <p:nvPr>
            <p:ph sz="quarter" idx="4"/>
          </p:nvPr>
        </p:nvSpPr>
        <p:spPr>
          <a:xfrm>
            <a:off x="4920884" y="6443610"/>
            <a:ext cx="4132378" cy="94775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D2A67EEA-10C6-4212-B578-219F6CB18A1E}" type="datetimeFigureOut">
              <a:rPr lang="en-GB"/>
              <a:pPr>
                <a:defRPr/>
              </a:pPr>
              <a:t>18/06/2024</a:t>
            </a:fld>
            <a:endParaRPr lang="en-GB" dirty="0"/>
          </a:p>
        </p:txBody>
      </p:sp>
      <p:sp>
        <p:nvSpPr>
          <p:cNvPr id="8"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9"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2B927C91-AB47-4317-ADE7-6B597A2A7F50}" type="slidenum">
              <a:rPr lang="en-GB"/>
              <a:pPr>
                <a:defRPr/>
              </a:pPr>
              <a:t>‹#›</a:t>
            </a:fld>
            <a:endParaRPr lang="en-GB" dirty="0"/>
          </a:p>
        </p:txBody>
      </p:sp>
    </p:spTree>
    <p:extLst>
      <p:ext uri="{BB962C8B-B14F-4D97-AF65-F5344CB8AC3E}">
        <p14:creationId xmlns:p14="http://schemas.microsoft.com/office/powerpoint/2010/main" val="1297138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96C81EFB-3A84-4CE4-A754-8449081E5C71}" type="datetimeFigureOut">
              <a:rPr lang="en-GB"/>
              <a:pPr>
                <a:defRPr/>
              </a:pPr>
              <a:t>18/06/2024</a:t>
            </a:fld>
            <a:endParaRPr lang="en-GB" dirty="0"/>
          </a:p>
        </p:txBody>
      </p:sp>
      <p:sp>
        <p:nvSpPr>
          <p:cNvPr id="4"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5"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A7254806-8E3A-433E-AFC3-7CCED6960690}" type="slidenum">
              <a:rPr lang="en-GB"/>
              <a:pPr>
                <a:defRPr/>
              </a:pPr>
              <a:t>‹#›</a:t>
            </a:fld>
            <a:endParaRPr lang="en-GB" dirty="0"/>
          </a:p>
        </p:txBody>
      </p:sp>
    </p:spTree>
    <p:extLst>
      <p:ext uri="{BB962C8B-B14F-4D97-AF65-F5344CB8AC3E}">
        <p14:creationId xmlns:p14="http://schemas.microsoft.com/office/powerpoint/2010/main" val="2602118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47CB1462-0190-4AEC-8279-1A6B16526871}" type="datetimeFigureOut">
              <a:rPr lang="en-GB"/>
              <a:pPr>
                <a:defRPr/>
              </a:pPr>
              <a:t>18/06/2024</a:t>
            </a:fld>
            <a:endParaRPr lang="en-GB" dirty="0"/>
          </a:p>
        </p:txBody>
      </p:sp>
      <p:sp>
        <p:nvSpPr>
          <p:cNvPr id="3"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4"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F11F9F9C-E0DA-4A10-819C-32A9241B7303}" type="slidenum">
              <a:rPr lang="en-GB"/>
              <a:pPr>
                <a:defRPr/>
              </a:pPr>
              <a:t>‹#›</a:t>
            </a:fld>
            <a:endParaRPr lang="en-GB" dirty="0"/>
          </a:p>
        </p:txBody>
      </p:sp>
    </p:spTree>
    <p:extLst>
      <p:ext uri="{BB962C8B-B14F-4D97-AF65-F5344CB8AC3E}">
        <p14:creationId xmlns:p14="http://schemas.microsoft.com/office/powerpoint/2010/main" val="1046447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9534" y="1176020"/>
            <a:ext cx="3135038" cy="4116070"/>
          </a:xfrm>
        </p:spPr>
        <p:txBody>
          <a:bodyPr anchor="b"/>
          <a:lstStyle>
            <a:lvl1pPr>
              <a:defRPr sz="3402"/>
            </a:lvl1pPr>
          </a:lstStyle>
          <a:p>
            <a:r>
              <a:rPr lang="en-US"/>
              <a:t>Click to edit Master title style</a:t>
            </a:r>
            <a:endParaRPr lang="en-US" dirty="0"/>
          </a:p>
        </p:txBody>
      </p:sp>
      <p:sp>
        <p:nvSpPr>
          <p:cNvPr id="3" name="Content Placeholder 2"/>
          <p:cNvSpPr>
            <a:spLocks noGrp="1"/>
          </p:cNvSpPr>
          <p:nvPr>
            <p:ph idx="1"/>
          </p:nvPr>
        </p:nvSpPr>
        <p:spPr>
          <a:xfrm>
            <a:off x="4132378" y="2539880"/>
            <a:ext cx="4920883" cy="12536047"/>
          </a:xfrm>
        </p:spPr>
        <p:txBody>
          <a:bodyPr/>
          <a:lstStyle>
            <a:lvl1pPr>
              <a:defRPr sz="3402"/>
            </a:lvl1pPr>
            <a:lvl2pPr>
              <a:defRPr sz="2976"/>
            </a:lvl2pPr>
            <a:lvl3pPr>
              <a:defRPr sz="2551"/>
            </a:lvl3pPr>
            <a:lvl4pPr>
              <a:defRPr sz="2126"/>
            </a:lvl4pPr>
            <a:lvl5pPr>
              <a:defRPr sz="2126"/>
            </a:lvl5pPr>
            <a:lvl6pPr>
              <a:defRPr sz="2126"/>
            </a:lvl6pPr>
            <a:lvl7pPr>
              <a:defRPr sz="2126"/>
            </a:lvl7pPr>
            <a:lvl8pPr>
              <a:defRPr sz="2126"/>
            </a:lvl8pPr>
            <a:lvl9pPr>
              <a:defRPr sz="2126"/>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69534" y="5292090"/>
            <a:ext cx="3135038" cy="9804251"/>
          </a:xfrm>
        </p:spPr>
        <p:txBody>
          <a:bodyPr/>
          <a:lstStyle>
            <a:lvl1pPr marL="0" indent="0">
              <a:buNone/>
              <a:defRPr sz="1701"/>
            </a:lvl1pPr>
            <a:lvl2pPr marL="486004" indent="0">
              <a:buNone/>
              <a:defRPr sz="1488"/>
            </a:lvl2pPr>
            <a:lvl3pPr marL="972007" indent="0">
              <a:buNone/>
              <a:defRPr sz="1276"/>
            </a:lvl3pPr>
            <a:lvl4pPr marL="1458011" indent="0">
              <a:buNone/>
              <a:defRPr sz="1063"/>
            </a:lvl4pPr>
            <a:lvl5pPr marL="1944014" indent="0">
              <a:buNone/>
              <a:defRPr sz="1063"/>
            </a:lvl5pPr>
            <a:lvl6pPr marL="2430018" indent="0">
              <a:buNone/>
              <a:defRPr sz="1063"/>
            </a:lvl6pPr>
            <a:lvl7pPr marL="2916022" indent="0">
              <a:buNone/>
              <a:defRPr sz="1063"/>
            </a:lvl7pPr>
            <a:lvl8pPr marL="3402025" indent="0">
              <a:buNone/>
              <a:defRPr sz="1063"/>
            </a:lvl8pPr>
            <a:lvl9pPr marL="3888029" indent="0">
              <a:buNone/>
              <a:defRPr sz="1063"/>
            </a:lvl9pPr>
          </a:lstStyle>
          <a:p>
            <a:pPr lvl="0"/>
            <a:r>
              <a:rPr lang="en-US"/>
              <a:t>Edit Master text styles</a:t>
            </a:r>
          </a:p>
        </p:txBody>
      </p:sp>
      <p:sp>
        <p:nvSpPr>
          <p:cNvPr id="5"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8855D3A2-2A10-4C72-BCBE-DF87F7477351}" type="datetimeFigureOut">
              <a:rPr lang="en-GB"/>
              <a:pPr>
                <a:defRPr/>
              </a:pPr>
              <a:t>18/06/2024</a:t>
            </a:fld>
            <a:endParaRPr lang="en-GB" dirty="0"/>
          </a:p>
        </p:txBody>
      </p:sp>
      <p:sp>
        <p:nvSpPr>
          <p:cNvPr id="6"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7"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BC76980B-6F9B-4085-9A53-0336B7206A9C}" type="slidenum">
              <a:rPr lang="en-GB"/>
              <a:pPr>
                <a:defRPr/>
              </a:pPr>
              <a:t>‹#›</a:t>
            </a:fld>
            <a:endParaRPr lang="en-GB" dirty="0"/>
          </a:p>
        </p:txBody>
      </p:sp>
    </p:spTree>
    <p:extLst>
      <p:ext uri="{BB962C8B-B14F-4D97-AF65-F5344CB8AC3E}">
        <p14:creationId xmlns:p14="http://schemas.microsoft.com/office/powerpoint/2010/main" val="3182380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9534" y="1176020"/>
            <a:ext cx="3135038" cy="4116070"/>
          </a:xfrm>
        </p:spPr>
        <p:txBody>
          <a:bodyPr anchor="b"/>
          <a:lstStyle>
            <a:lvl1pPr>
              <a:defRPr sz="3402"/>
            </a:lvl1pPr>
          </a:lstStyle>
          <a:p>
            <a:r>
              <a:rPr lang="en-US"/>
              <a:t>Click to edit Master title style</a:t>
            </a:r>
            <a:endParaRPr lang="en-US" dirty="0"/>
          </a:p>
        </p:txBody>
      </p:sp>
      <p:sp>
        <p:nvSpPr>
          <p:cNvPr id="3" name="Picture Placeholder 2"/>
          <p:cNvSpPr>
            <a:spLocks noGrp="1" noChangeAspect="1"/>
          </p:cNvSpPr>
          <p:nvPr>
            <p:ph type="pic" idx="1"/>
          </p:nvPr>
        </p:nvSpPr>
        <p:spPr>
          <a:xfrm>
            <a:off x="4132378" y="2539880"/>
            <a:ext cx="4920883" cy="12536047"/>
          </a:xfrm>
        </p:spPr>
        <p:txBody>
          <a:bodyPr rtlCol="0">
            <a:normAutofit/>
          </a:bodyPr>
          <a:lstStyle>
            <a:lvl1pPr marL="0" indent="0">
              <a:buNone/>
              <a:defRPr sz="3402"/>
            </a:lvl1pPr>
            <a:lvl2pPr marL="486004" indent="0">
              <a:buNone/>
              <a:defRPr sz="2976"/>
            </a:lvl2pPr>
            <a:lvl3pPr marL="972007" indent="0">
              <a:buNone/>
              <a:defRPr sz="2551"/>
            </a:lvl3pPr>
            <a:lvl4pPr marL="1458011" indent="0">
              <a:buNone/>
              <a:defRPr sz="2126"/>
            </a:lvl4pPr>
            <a:lvl5pPr marL="1944014" indent="0">
              <a:buNone/>
              <a:defRPr sz="2126"/>
            </a:lvl5pPr>
            <a:lvl6pPr marL="2430018" indent="0">
              <a:buNone/>
              <a:defRPr sz="2126"/>
            </a:lvl6pPr>
            <a:lvl7pPr marL="2916022" indent="0">
              <a:buNone/>
              <a:defRPr sz="2126"/>
            </a:lvl7pPr>
            <a:lvl8pPr marL="3402025" indent="0">
              <a:buNone/>
              <a:defRPr sz="2126"/>
            </a:lvl8pPr>
            <a:lvl9pPr marL="3888029" indent="0">
              <a:buNone/>
              <a:defRPr sz="2126"/>
            </a:lvl9pPr>
          </a:lstStyle>
          <a:p>
            <a:pPr lvl="0"/>
            <a:r>
              <a:rPr lang="en-US" noProof="0" dirty="0"/>
              <a:t>Click icon to add picture</a:t>
            </a:r>
          </a:p>
        </p:txBody>
      </p:sp>
      <p:sp>
        <p:nvSpPr>
          <p:cNvPr id="4" name="Text Placeholder 3"/>
          <p:cNvSpPr>
            <a:spLocks noGrp="1"/>
          </p:cNvSpPr>
          <p:nvPr>
            <p:ph type="body" sz="half" idx="2"/>
          </p:nvPr>
        </p:nvSpPr>
        <p:spPr>
          <a:xfrm>
            <a:off x="669534" y="5292090"/>
            <a:ext cx="3135038" cy="9804251"/>
          </a:xfrm>
        </p:spPr>
        <p:txBody>
          <a:bodyPr/>
          <a:lstStyle>
            <a:lvl1pPr marL="0" indent="0">
              <a:buNone/>
              <a:defRPr sz="1701"/>
            </a:lvl1pPr>
            <a:lvl2pPr marL="486004" indent="0">
              <a:buNone/>
              <a:defRPr sz="1488"/>
            </a:lvl2pPr>
            <a:lvl3pPr marL="972007" indent="0">
              <a:buNone/>
              <a:defRPr sz="1276"/>
            </a:lvl3pPr>
            <a:lvl4pPr marL="1458011" indent="0">
              <a:buNone/>
              <a:defRPr sz="1063"/>
            </a:lvl4pPr>
            <a:lvl5pPr marL="1944014" indent="0">
              <a:buNone/>
              <a:defRPr sz="1063"/>
            </a:lvl5pPr>
            <a:lvl6pPr marL="2430018" indent="0">
              <a:buNone/>
              <a:defRPr sz="1063"/>
            </a:lvl6pPr>
            <a:lvl7pPr marL="2916022" indent="0">
              <a:buNone/>
              <a:defRPr sz="1063"/>
            </a:lvl7pPr>
            <a:lvl8pPr marL="3402025" indent="0">
              <a:buNone/>
              <a:defRPr sz="1063"/>
            </a:lvl8pPr>
            <a:lvl9pPr marL="3888029" indent="0">
              <a:buNone/>
              <a:defRPr sz="1063"/>
            </a:lvl9pPr>
          </a:lstStyle>
          <a:p>
            <a:pPr lvl="0"/>
            <a:r>
              <a:rPr lang="en-US"/>
              <a:t>Edit Master text styles</a:t>
            </a:r>
          </a:p>
        </p:txBody>
      </p:sp>
      <p:sp>
        <p:nvSpPr>
          <p:cNvPr id="5"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7A7472B7-DCB2-4CF1-91AD-348EC19D96AA}" type="datetimeFigureOut">
              <a:rPr lang="en-GB"/>
              <a:pPr>
                <a:defRPr/>
              </a:pPr>
              <a:t>18/06/2024</a:t>
            </a:fld>
            <a:endParaRPr lang="en-GB" dirty="0"/>
          </a:p>
        </p:txBody>
      </p:sp>
      <p:sp>
        <p:nvSpPr>
          <p:cNvPr id="6"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7"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37A8DE6E-6F37-4389-8255-2AF86C5D6947}" type="slidenum">
              <a:rPr lang="en-GB"/>
              <a:pPr>
                <a:defRPr/>
              </a:pPr>
              <a:t>‹#›</a:t>
            </a:fld>
            <a:endParaRPr lang="en-GB" dirty="0"/>
          </a:p>
        </p:txBody>
      </p:sp>
    </p:spTree>
    <p:extLst>
      <p:ext uri="{BB962C8B-B14F-4D97-AF65-F5344CB8AC3E}">
        <p14:creationId xmlns:p14="http://schemas.microsoft.com/office/powerpoint/2010/main" val="2824891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E906C116-03B6-44E0-92A6-28B62D39C0DE}" type="datetimeFigureOut">
              <a:rPr lang="en-GB"/>
              <a:pPr>
                <a:defRPr/>
              </a:pPr>
              <a:t>18/06/2024</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79110F73-F3B0-4442-804C-5C2C550636A6}" type="slidenum">
              <a:rPr lang="en-GB"/>
              <a:pPr>
                <a:defRPr/>
              </a:pPr>
              <a:t>‹#›</a:t>
            </a:fld>
            <a:endParaRPr lang="en-GB" dirty="0"/>
          </a:p>
        </p:txBody>
      </p:sp>
    </p:spTree>
    <p:extLst>
      <p:ext uri="{BB962C8B-B14F-4D97-AF65-F5344CB8AC3E}">
        <p14:creationId xmlns:p14="http://schemas.microsoft.com/office/powerpoint/2010/main" val="3509744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6064" y="939183"/>
            <a:ext cx="2095932" cy="149493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68269" y="939183"/>
            <a:ext cx="6166292" cy="1494933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E7D2D084-D7BF-4292-B88F-A1619DE4075F}" type="datetimeFigureOut">
              <a:rPr lang="en-GB"/>
              <a:pPr>
                <a:defRPr/>
              </a:pPr>
              <a:t>18/06/2024</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02A4505D-CC13-41F0-B792-C41A8539D575}" type="slidenum">
              <a:rPr lang="en-GB"/>
              <a:pPr>
                <a:defRPr/>
              </a:pPr>
              <a:t>‹#›</a:t>
            </a:fld>
            <a:endParaRPr lang="en-GB" dirty="0"/>
          </a:p>
        </p:txBody>
      </p:sp>
    </p:spTree>
    <p:extLst>
      <p:ext uri="{BB962C8B-B14F-4D97-AF65-F5344CB8AC3E}">
        <p14:creationId xmlns:p14="http://schemas.microsoft.com/office/powerpoint/2010/main" val="1631990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668338" y="939800"/>
            <a:ext cx="8383587" cy="340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noChangeArrowheads="1"/>
          </p:cNvSpPr>
          <p:nvPr>
            <p:ph type="body" idx="1"/>
          </p:nvPr>
        </p:nvSpPr>
        <p:spPr bwMode="auto">
          <a:xfrm>
            <a:off x="668338" y="4695825"/>
            <a:ext cx="8383587" cy="1119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2"/>
          </p:nvPr>
        </p:nvSpPr>
        <p:spPr>
          <a:xfrm>
            <a:off x="668338" y="16349663"/>
            <a:ext cx="2187575" cy="939800"/>
          </a:xfrm>
          <a:prstGeom prst="rect">
            <a:avLst/>
          </a:prstGeom>
        </p:spPr>
        <p:txBody>
          <a:bodyPr vert="horz" lIns="91440" tIns="45720" rIns="91440" bIns="45720" rtlCol="0" anchor="ctr"/>
          <a:lstStyle>
            <a:lvl1pPr algn="l" defTabSz="1094475" eaLnBrk="1" fontAlgn="auto" hangingPunct="1">
              <a:spcBef>
                <a:spcPts val="0"/>
              </a:spcBef>
              <a:spcAft>
                <a:spcPts val="0"/>
              </a:spcAft>
              <a:defRPr sz="1276">
                <a:solidFill>
                  <a:schemeClr val="tx1">
                    <a:tint val="75000"/>
                  </a:schemeClr>
                </a:solidFill>
                <a:latin typeface="+mn-lt"/>
              </a:defRPr>
            </a:lvl1pPr>
          </a:lstStyle>
          <a:p>
            <a:pPr>
              <a:defRPr/>
            </a:pPr>
            <a:fld id="{05DEC9A2-A5C8-44DA-8669-F51752098FA9}" type="datetimeFigureOut">
              <a:rPr lang="en-GB"/>
              <a:pPr>
                <a:defRPr/>
              </a:pPr>
              <a:t>18/06/2024</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3"/>
          </p:nvPr>
        </p:nvSpPr>
        <p:spPr>
          <a:xfrm>
            <a:off x="3219450" y="16349663"/>
            <a:ext cx="3281363" cy="939800"/>
          </a:xfrm>
          <a:prstGeom prst="rect">
            <a:avLst/>
          </a:prstGeom>
        </p:spPr>
        <p:txBody>
          <a:bodyPr vert="horz" lIns="91440" tIns="45720" rIns="91440" bIns="45720" rtlCol="0" anchor="ctr"/>
          <a:lstStyle>
            <a:lvl1pPr algn="ctr" defTabSz="1094475" eaLnBrk="1" fontAlgn="auto" hangingPunct="1">
              <a:spcBef>
                <a:spcPts val="0"/>
              </a:spcBef>
              <a:spcAft>
                <a:spcPts val="0"/>
              </a:spcAft>
              <a:defRPr sz="1276">
                <a:solidFill>
                  <a:schemeClr val="tx1">
                    <a:tint val="75000"/>
                  </a:schemeClr>
                </a:solidFill>
                <a:latin typeface="+mn-lt"/>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4"/>
          </p:nvPr>
        </p:nvSpPr>
        <p:spPr>
          <a:xfrm>
            <a:off x="6864350" y="16349663"/>
            <a:ext cx="2187575" cy="939800"/>
          </a:xfrm>
          <a:prstGeom prst="rect">
            <a:avLst/>
          </a:prstGeom>
        </p:spPr>
        <p:txBody>
          <a:bodyPr vert="horz" lIns="91440" tIns="45720" rIns="91440" bIns="45720" rtlCol="0" anchor="ctr"/>
          <a:lstStyle>
            <a:lvl1pPr algn="r" defTabSz="1094475" eaLnBrk="1" fontAlgn="auto" hangingPunct="1">
              <a:spcBef>
                <a:spcPts val="0"/>
              </a:spcBef>
              <a:spcAft>
                <a:spcPts val="0"/>
              </a:spcAft>
              <a:defRPr sz="1276">
                <a:solidFill>
                  <a:schemeClr val="tx1">
                    <a:tint val="75000"/>
                  </a:schemeClr>
                </a:solidFill>
                <a:latin typeface="+mn-lt"/>
              </a:defRPr>
            </a:lvl1pPr>
          </a:lstStyle>
          <a:p>
            <a:pPr>
              <a:defRPr/>
            </a:pPr>
            <a:fld id="{C3BF43C1-681E-4486-AE72-BA2CF18171EB}"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71550" rtl="0" eaLnBrk="0" fontAlgn="base" hangingPunct="0">
        <a:lnSpc>
          <a:spcPct val="90000"/>
        </a:lnSpc>
        <a:spcBef>
          <a:spcPct val="0"/>
        </a:spcBef>
        <a:spcAft>
          <a:spcPct val="0"/>
        </a:spcAft>
        <a:defRPr sz="4600" kern="1200">
          <a:solidFill>
            <a:schemeClr val="tx1"/>
          </a:solidFill>
          <a:latin typeface="+mj-lt"/>
          <a:ea typeface="+mj-ea"/>
          <a:cs typeface="+mj-cs"/>
        </a:defRPr>
      </a:lvl1pPr>
      <a:lvl2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2pPr>
      <a:lvl3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3pPr>
      <a:lvl4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4pPr>
      <a:lvl5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5pPr>
      <a:lvl6pPr marL="457200" algn="l" defTabSz="971550" rtl="0" fontAlgn="base">
        <a:lnSpc>
          <a:spcPct val="90000"/>
        </a:lnSpc>
        <a:spcBef>
          <a:spcPct val="0"/>
        </a:spcBef>
        <a:spcAft>
          <a:spcPct val="0"/>
        </a:spcAft>
        <a:defRPr sz="4600">
          <a:solidFill>
            <a:schemeClr val="tx1"/>
          </a:solidFill>
          <a:latin typeface="Calibri Light" panose="020F0302020204030204" pitchFamily="34" charset="0"/>
        </a:defRPr>
      </a:lvl6pPr>
      <a:lvl7pPr marL="914400" algn="l" defTabSz="971550" rtl="0" fontAlgn="base">
        <a:lnSpc>
          <a:spcPct val="90000"/>
        </a:lnSpc>
        <a:spcBef>
          <a:spcPct val="0"/>
        </a:spcBef>
        <a:spcAft>
          <a:spcPct val="0"/>
        </a:spcAft>
        <a:defRPr sz="4600">
          <a:solidFill>
            <a:schemeClr val="tx1"/>
          </a:solidFill>
          <a:latin typeface="Calibri Light" panose="020F0302020204030204" pitchFamily="34" charset="0"/>
        </a:defRPr>
      </a:lvl7pPr>
      <a:lvl8pPr marL="1371600" algn="l" defTabSz="971550" rtl="0" fontAlgn="base">
        <a:lnSpc>
          <a:spcPct val="90000"/>
        </a:lnSpc>
        <a:spcBef>
          <a:spcPct val="0"/>
        </a:spcBef>
        <a:spcAft>
          <a:spcPct val="0"/>
        </a:spcAft>
        <a:defRPr sz="4600">
          <a:solidFill>
            <a:schemeClr val="tx1"/>
          </a:solidFill>
          <a:latin typeface="Calibri Light" panose="020F0302020204030204" pitchFamily="34" charset="0"/>
        </a:defRPr>
      </a:lvl8pPr>
      <a:lvl9pPr marL="1828800" algn="l" defTabSz="971550" rtl="0" fontAlgn="base">
        <a:lnSpc>
          <a:spcPct val="90000"/>
        </a:lnSpc>
        <a:spcBef>
          <a:spcPct val="0"/>
        </a:spcBef>
        <a:spcAft>
          <a:spcPct val="0"/>
        </a:spcAft>
        <a:defRPr sz="4600">
          <a:solidFill>
            <a:schemeClr val="tx1"/>
          </a:solidFill>
          <a:latin typeface="Calibri Light" panose="020F0302020204030204" pitchFamily="34" charset="0"/>
        </a:defRPr>
      </a:lvl9pPr>
    </p:titleStyle>
    <p:bodyStyle>
      <a:lvl1pPr marL="242888" indent="-242888" algn="l" defTabSz="971550" rtl="0" eaLnBrk="0" fontAlgn="base" hangingPunct="0">
        <a:lnSpc>
          <a:spcPct val="90000"/>
        </a:lnSpc>
        <a:spcBef>
          <a:spcPts val="1063"/>
        </a:spcBef>
        <a:spcAft>
          <a:spcPct val="0"/>
        </a:spcAft>
        <a:buFont typeface="Arial" panose="020B0604020202020204" pitchFamily="34" charset="0"/>
        <a:buChar char="•"/>
        <a:defRPr sz="2900" kern="1200">
          <a:solidFill>
            <a:schemeClr val="tx1"/>
          </a:solidFill>
          <a:latin typeface="+mn-lt"/>
          <a:ea typeface="+mn-ea"/>
          <a:cs typeface="+mn-cs"/>
        </a:defRPr>
      </a:lvl1pPr>
      <a:lvl2pPr marL="728663" indent="-242888" algn="l" defTabSz="971550" rtl="0" eaLnBrk="0" fontAlgn="base" hangingPunct="0">
        <a:lnSpc>
          <a:spcPct val="90000"/>
        </a:lnSpc>
        <a:spcBef>
          <a:spcPts val="538"/>
        </a:spcBef>
        <a:spcAft>
          <a:spcPct val="0"/>
        </a:spcAft>
        <a:buFont typeface="Arial" panose="020B0604020202020204" pitchFamily="34" charset="0"/>
        <a:buChar char="•"/>
        <a:defRPr sz="2500" kern="1200">
          <a:solidFill>
            <a:schemeClr val="tx1"/>
          </a:solidFill>
          <a:latin typeface="+mn-lt"/>
          <a:ea typeface="+mn-ea"/>
          <a:cs typeface="+mn-cs"/>
        </a:defRPr>
      </a:lvl2pPr>
      <a:lvl3pPr marL="1214438" indent="-242888" algn="l" defTabSz="971550" rtl="0" eaLnBrk="0" fontAlgn="base" hangingPunct="0">
        <a:lnSpc>
          <a:spcPct val="90000"/>
        </a:lnSpc>
        <a:spcBef>
          <a:spcPts val="538"/>
        </a:spcBef>
        <a:spcAft>
          <a:spcPct val="0"/>
        </a:spcAft>
        <a:buFont typeface="Arial" panose="020B0604020202020204" pitchFamily="34" charset="0"/>
        <a:buChar char="•"/>
        <a:defRPr sz="2100" kern="1200">
          <a:solidFill>
            <a:schemeClr val="tx1"/>
          </a:solidFill>
          <a:latin typeface="+mn-lt"/>
          <a:ea typeface="+mn-ea"/>
          <a:cs typeface="+mn-cs"/>
        </a:defRPr>
      </a:lvl3pPr>
      <a:lvl4pPr marL="1700213" indent="-242888" algn="l" defTabSz="971550" rtl="0" eaLnBrk="0" fontAlgn="base" hangingPunct="0">
        <a:lnSpc>
          <a:spcPct val="90000"/>
        </a:lnSpc>
        <a:spcBef>
          <a:spcPts val="538"/>
        </a:spcBef>
        <a:spcAft>
          <a:spcPct val="0"/>
        </a:spcAft>
        <a:buFont typeface="Arial" panose="020B0604020202020204" pitchFamily="34" charset="0"/>
        <a:buChar char="•"/>
        <a:defRPr sz="1900" kern="1200">
          <a:solidFill>
            <a:schemeClr val="tx1"/>
          </a:solidFill>
          <a:latin typeface="+mn-lt"/>
          <a:ea typeface="+mn-ea"/>
          <a:cs typeface="+mn-cs"/>
        </a:defRPr>
      </a:lvl4pPr>
      <a:lvl5pPr marL="2185988" indent="-242888" algn="l" defTabSz="971550" rtl="0" eaLnBrk="0" fontAlgn="base" hangingPunct="0">
        <a:lnSpc>
          <a:spcPct val="90000"/>
        </a:lnSpc>
        <a:spcBef>
          <a:spcPts val="538"/>
        </a:spcBef>
        <a:spcAft>
          <a:spcPct val="0"/>
        </a:spcAft>
        <a:buFont typeface="Arial" panose="020B0604020202020204" pitchFamily="34" charset="0"/>
        <a:buChar char="•"/>
        <a:defRPr sz="1900" kern="1200">
          <a:solidFill>
            <a:schemeClr val="tx1"/>
          </a:solidFill>
          <a:latin typeface="+mn-lt"/>
          <a:ea typeface="+mn-ea"/>
          <a:cs typeface="+mn-cs"/>
        </a:defRPr>
      </a:lvl5pPr>
      <a:lvl6pPr marL="2673020"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6pPr>
      <a:lvl7pPr marL="3159023"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7pPr>
      <a:lvl8pPr marL="3645027"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8pPr>
      <a:lvl9pPr marL="4131031"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9pPr>
    </p:bodyStyle>
    <p:otherStyle>
      <a:defPPr>
        <a:defRPr lang="en-US"/>
      </a:defPPr>
      <a:lvl1pPr marL="0" algn="l" defTabSz="972007" rtl="0" eaLnBrk="1" latinLnBrk="0" hangingPunct="1">
        <a:defRPr sz="1913" kern="1200">
          <a:solidFill>
            <a:schemeClr val="tx1"/>
          </a:solidFill>
          <a:latin typeface="+mn-lt"/>
          <a:ea typeface="+mn-ea"/>
          <a:cs typeface="+mn-cs"/>
        </a:defRPr>
      </a:lvl1pPr>
      <a:lvl2pPr marL="486004" algn="l" defTabSz="972007" rtl="0" eaLnBrk="1" latinLnBrk="0" hangingPunct="1">
        <a:defRPr sz="1913" kern="1200">
          <a:solidFill>
            <a:schemeClr val="tx1"/>
          </a:solidFill>
          <a:latin typeface="+mn-lt"/>
          <a:ea typeface="+mn-ea"/>
          <a:cs typeface="+mn-cs"/>
        </a:defRPr>
      </a:lvl2pPr>
      <a:lvl3pPr marL="972007" algn="l" defTabSz="972007" rtl="0" eaLnBrk="1" latinLnBrk="0" hangingPunct="1">
        <a:defRPr sz="1913" kern="1200">
          <a:solidFill>
            <a:schemeClr val="tx1"/>
          </a:solidFill>
          <a:latin typeface="+mn-lt"/>
          <a:ea typeface="+mn-ea"/>
          <a:cs typeface="+mn-cs"/>
        </a:defRPr>
      </a:lvl3pPr>
      <a:lvl4pPr marL="1458011" algn="l" defTabSz="972007" rtl="0" eaLnBrk="1" latinLnBrk="0" hangingPunct="1">
        <a:defRPr sz="1913" kern="1200">
          <a:solidFill>
            <a:schemeClr val="tx1"/>
          </a:solidFill>
          <a:latin typeface="+mn-lt"/>
          <a:ea typeface="+mn-ea"/>
          <a:cs typeface="+mn-cs"/>
        </a:defRPr>
      </a:lvl4pPr>
      <a:lvl5pPr marL="1944014" algn="l" defTabSz="972007" rtl="0" eaLnBrk="1" latinLnBrk="0" hangingPunct="1">
        <a:defRPr sz="1913" kern="1200">
          <a:solidFill>
            <a:schemeClr val="tx1"/>
          </a:solidFill>
          <a:latin typeface="+mn-lt"/>
          <a:ea typeface="+mn-ea"/>
          <a:cs typeface="+mn-cs"/>
        </a:defRPr>
      </a:lvl5pPr>
      <a:lvl6pPr marL="2430018" algn="l" defTabSz="972007" rtl="0" eaLnBrk="1" latinLnBrk="0" hangingPunct="1">
        <a:defRPr sz="1913" kern="1200">
          <a:solidFill>
            <a:schemeClr val="tx1"/>
          </a:solidFill>
          <a:latin typeface="+mn-lt"/>
          <a:ea typeface="+mn-ea"/>
          <a:cs typeface="+mn-cs"/>
        </a:defRPr>
      </a:lvl6pPr>
      <a:lvl7pPr marL="2916022" algn="l" defTabSz="972007" rtl="0" eaLnBrk="1" latinLnBrk="0" hangingPunct="1">
        <a:defRPr sz="1913" kern="1200">
          <a:solidFill>
            <a:schemeClr val="tx1"/>
          </a:solidFill>
          <a:latin typeface="+mn-lt"/>
          <a:ea typeface="+mn-ea"/>
          <a:cs typeface="+mn-cs"/>
        </a:defRPr>
      </a:lvl7pPr>
      <a:lvl8pPr marL="3402025" algn="l" defTabSz="972007" rtl="0" eaLnBrk="1" latinLnBrk="0" hangingPunct="1">
        <a:defRPr sz="1913" kern="1200">
          <a:solidFill>
            <a:schemeClr val="tx1"/>
          </a:solidFill>
          <a:latin typeface="+mn-lt"/>
          <a:ea typeface="+mn-ea"/>
          <a:cs typeface="+mn-cs"/>
        </a:defRPr>
      </a:lvl8pPr>
      <a:lvl9pPr marL="3888029" algn="l" defTabSz="972007" rtl="0" eaLnBrk="1" latinLnBrk="0" hangingPunct="1">
        <a:defRPr sz="19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6" Type="http://schemas.openxmlformats.org/officeDocument/2006/relationships/image" Target="../media/image15.jpeg"/><Relationship Id="rId21" Type="http://schemas.openxmlformats.org/officeDocument/2006/relationships/image" Target="../media/image12.png"/><Relationship Id="rId42" Type="http://schemas.openxmlformats.org/officeDocument/2006/relationships/image" Target="../media/image25.jpeg"/><Relationship Id="rId47" Type="http://schemas.openxmlformats.org/officeDocument/2006/relationships/image" Target="../media/image30.png"/><Relationship Id="rId63" Type="http://schemas.openxmlformats.org/officeDocument/2006/relationships/image" Target="../media/image40.png"/><Relationship Id="rId68" Type="http://schemas.openxmlformats.org/officeDocument/2006/relationships/image" Target="../media/image44.png"/><Relationship Id="rId84" Type="http://schemas.openxmlformats.org/officeDocument/2006/relationships/image" Target="../media/image56.jpeg"/><Relationship Id="rId89" Type="http://schemas.openxmlformats.org/officeDocument/2006/relationships/image" Target="../media/image61.jpeg"/><Relationship Id="rId16" Type="http://schemas.microsoft.com/office/2007/relationships/hdphoto" Target="../media/hdphoto5.wdp"/><Relationship Id="rId11" Type="http://schemas.microsoft.com/office/2007/relationships/hdphoto" Target="../media/hdphoto3.wdp"/><Relationship Id="rId32" Type="http://schemas.microsoft.com/office/2007/relationships/hdphoto" Target="../media/hdphoto11.wdp"/><Relationship Id="rId37" Type="http://schemas.microsoft.com/office/2007/relationships/hdphoto" Target="../media/hdphoto13.wdp"/><Relationship Id="rId53" Type="http://schemas.openxmlformats.org/officeDocument/2006/relationships/image" Target="../media/image34.png"/><Relationship Id="rId58" Type="http://schemas.openxmlformats.org/officeDocument/2006/relationships/image" Target="../media/image37.png"/><Relationship Id="rId74" Type="http://schemas.openxmlformats.org/officeDocument/2006/relationships/image" Target="../media/image49.svg"/><Relationship Id="rId79" Type="http://schemas.microsoft.com/office/2007/relationships/hdphoto" Target="../media/hdphoto25.wdp"/><Relationship Id="rId5" Type="http://schemas.openxmlformats.org/officeDocument/2006/relationships/image" Target="../media/image2.png"/><Relationship Id="rId90" Type="http://schemas.openxmlformats.org/officeDocument/2006/relationships/image" Target="../media/image62.png"/><Relationship Id="rId14" Type="http://schemas.openxmlformats.org/officeDocument/2006/relationships/image" Target="../media/image8.gif"/><Relationship Id="rId22" Type="http://schemas.microsoft.com/office/2007/relationships/hdphoto" Target="../media/hdphoto8.wdp"/><Relationship Id="rId27" Type="http://schemas.openxmlformats.org/officeDocument/2006/relationships/image" Target="../media/image16.png"/><Relationship Id="rId30" Type="http://schemas.openxmlformats.org/officeDocument/2006/relationships/image" Target="../media/image18.png"/><Relationship Id="rId35" Type="http://schemas.openxmlformats.org/officeDocument/2006/relationships/image" Target="../media/image21.png"/><Relationship Id="rId43" Type="http://schemas.openxmlformats.org/officeDocument/2006/relationships/image" Target="../media/image26.png"/><Relationship Id="rId48" Type="http://schemas.openxmlformats.org/officeDocument/2006/relationships/image" Target="../media/image31.png"/><Relationship Id="rId56" Type="http://schemas.openxmlformats.org/officeDocument/2006/relationships/image" Target="../media/image36.png"/><Relationship Id="rId64" Type="http://schemas.microsoft.com/office/2007/relationships/hdphoto" Target="../media/hdphoto22.wdp"/><Relationship Id="rId69" Type="http://schemas.openxmlformats.org/officeDocument/2006/relationships/image" Target="../media/image45.jpeg"/><Relationship Id="rId77" Type="http://schemas.openxmlformats.org/officeDocument/2006/relationships/image" Target="../media/image51.jpeg"/><Relationship Id="rId8" Type="http://schemas.openxmlformats.org/officeDocument/2006/relationships/image" Target="../media/image4.jpeg"/><Relationship Id="rId51" Type="http://schemas.openxmlformats.org/officeDocument/2006/relationships/image" Target="../media/image33.png"/><Relationship Id="rId72" Type="http://schemas.microsoft.com/office/2007/relationships/hdphoto" Target="../media/hdphoto23.wdp"/><Relationship Id="rId80" Type="http://schemas.openxmlformats.org/officeDocument/2006/relationships/image" Target="../media/image53.png"/><Relationship Id="rId85" Type="http://schemas.openxmlformats.org/officeDocument/2006/relationships/image" Target="../media/image57.jpeg"/><Relationship Id="rId3" Type="http://schemas.openxmlformats.org/officeDocument/2006/relationships/image" Target="../media/image1.png"/><Relationship Id="rId12" Type="http://schemas.openxmlformats.org/officeDocument/2006/relationships/image" Target="../media/image7.png"/><Relationship Id="rId17" Type="http://schemas.openxmlformats.org/officeDocument/2006/relationships/image" Target="../media/image10.png"/><Relationship Id="rId25" Type="http://schemas.openxmlformats.org/officeDocument/2006/relationships/image" Target="../media/image14.gif"/><Relationship Id="rId33" Type="http://schemas.openxmlformats.org/officeDocument/2006/relationships/image" Target="../media/image20.png"/><Relationship Id="rId38" Type="http://schemas.openxmlformats.org/officeDocument/2006/relationships/image" Target="../media/image23.png"/><Relationship Id="rId46" Type="http://schemas.openxmlformats.org/officeDocument/2006/relationships/image" Target="../media/image29.png"/><Relationship Id="rId59" Type="http://schemas.microsoft.com/office/2007/relationships/hdphoto" Target="../media/hdphoto20.wdp"/><Relationship Id="rId67" Type="http://schemas.openxmlformats.org/officeDocument/2006/relationships/image" Target="../media/image43.png"/><Relationship Id="rId20" Type="http://schemas.microsoft.com/office/2007/relationships/hdphoto" Target="../media/hdphoto7.wdp"/><Relationship Id="rId41" Type="http://schemas.microsoft.com/office/2007/relationships/hdphoto" Target="../media/hdphoto15.wdp"/><Relationship Id="rId54" Type="http://schemas.openxmlformats.org/officeDocument/2006/relationships/image" Target="../media/image35.png"/><Relationship Id="rId62" Type="http://schemas.openxmlformats.org/officeDocument/2006/relationships/image" Target="../media/image39.png"/><Relationship Id="rId70" Type="http://schemas.openxmlformats.org/officeDocument/2006/relationships/image" Target="../media/image46.png"/><Relationship Id="rId75" Type="http://schemas.openxmlformats.org/officeDocument/2006/relationships/image" Target="../media/image50.png"/><Relationship Id="rId83" Type="http://schemas.openxmlformats.org/officeDocument/2006/relationships/image" Target="../media/image55.png"/><Relationship Id="rId88" Type="http://schemas.openxmlformats.org/officeDocument/2006/relationships/image" Target="../media/image60.jpeg"/><Relationship Id="rId91" Type="http://schemas.microsoft.com/office/2007/relationships/hdphoto" Target="../media/hdphoto27.wdp"/><Relationship Id="rId1" Type="http://schemas.openxmlformats.org/officeDocument/2006/relationships/slideLayout" Target="../slideLayouts/slideLayout1.xml"/><Relationship Id="rId6" Type="http://schemas.openxmlformats.org/officeDocument/2006/relationships/image" Target="../media/image3.png"/><Relationship Id="rId15" Type="http://schemas.openxmlformats.org/officeDocument/2006/relationships/image" Target="../media/image9.png"/><Relationship Id="rId23" Type="http://schemas.openxmlformats.org/officeDocument/2006/relationships/image" Target="../media/image13.png"/><Relationship Id="rId28" Type="http://schemas.microsoft.com/office/2007/relationships/hdphoto" Target="../media/hdphoto10.wdp"/><Relationship Id="rId36" Type="http://schemas.openxmlformats.org/officeDocument/2006/relationships/image" Target="../media/image22.png"/><Relationship Id="rId49" Type="http://schemas.microsoft.com/office/2007/relationships/hdphoto" Target="../media/hdphoto16.wdp"/><Relationship Id="rId57" Type="http://schemas.microsoft.com/office/2007/relationships/hdphoto" Target="../media/hdphoto19.wdp"/><Relationship Id="rId10" Type="http://schemas.openxmlformats.org/officeDocument/2006/relationships/image" Target="../media/image6.png"/><Relationship Id="rId31" Type="http://schemas.openxmlformats.org/officeDocument/2006/relationships/image" Target="../media/image19.png"/><Relationship Id="rId44" Type="http://schemas.openxmlformats.org/officeDocument/2006/relationships/image" Target="../media/image27.png"/><Relationship Id="rId52" Type="http://schemas.microsoft.com/office/2007/relationships/hdphoto" Target="../media/hdphoto17.wdp"/><Relationship Id="rId60" Type="http://schemas.openxmlformats.org/officeDocument/2006/relationships/image" Target="../media/image38.png"/><Relationship Id="rId65" Type="http://schemas.openxmlformats.org/officeDocument/2006/relationships/image" Target="../media/image41.png"/><Relationship Id="rId73" Type="http://schemas.openxmlformats.org/officeDocument/2006/relationships/image" Target="../media/image48.png"/><Relationship Id="rId78" Type="http://schemas.openxmlformats.org/officeDocument/2006/relationships/image" Target="../media/image52.png"/><Relationship Id="rId81" Type="http://schemas.microsoft.com/office/2007/relationships/hdphoto" Target="../media/hdphoto26.wdp"/><Relationship Id="rId86" Type="http://schemas.openxmlformats.org/officeDocument/2006/relationships/image" Target="../media/image58.jpeg"/><Relationship Id="rId4" Type="http://schemas.microsoft.com/office/2007/relationships/hdphoto" Target="../media/hdphoto1.wdp"/><Relationship Id="rId9" Type="http://schemas.openxmlformats.org/officeDocument/2006/relationships/image" Target="../media/image5.jpeg"/><Relationship Id="rId13" Type="http://schemas.microsoft.com/office/2007/relationships/hdphoto" Target="../media/hdphoto4.wdp"/><Relationship Id="rId18" Type="http://schemas.microsoft.com/office/2007/relationships/hdphoto" Target="../media/hdphoto6.wdp"/><Relationship Id="rId39" Type="http://schemas.microsoft.com/office/2007/relationships/hdphoto" Target="../media/hdphoto14.wdp"/><Relationship Id="rId34" Type="http://schemas.microsoft.com/office/2007/relationships/hdphoto" Target="../media/hdphoto12.wdp"/><Relationship Id="rId50" Type="http://schemas.openxmlformats.org/officeDocument/2006/relationships/image" Target="../media/image32.png"/><Relationship Id="rId55" Type="http://schemas.microsoft.com/office/2007/relationships/hdphoto" Target="../media/hdphoto18.wdp"/><Relationship Id="rId76" Type="http://schemas.microsoft.com/office/2007/relationships/hdphoto" Target="../media/hdphoto24.wdp"/><Relationship Id="rId7" Type="http://schemas.microsoft.com/office/2007/relationships/hdphoto" Target="../media/hdphoto2.wdp"/><Relationship Id="rId71" Type="http://schemas.openxmlformats.org/officeDocument/2006/relationships/image" Target="../media/image47.png"/><Relationship Id="rId92" Type="http://schemas.openxmlformats.org/officeDocument/2006/relationships/image" Target="../media/image63.jpeg"/><Relationship Id="rId2" Type="http://schemas.openxmlformats.org/officeDocument/2006/relationships/notesSlide" Target="../notesSlides/notesSlide1.xml"/><Relationship Id="rId29" Type="http://schemas.openxmlformats.org/officeDocument/2006/relationships/image" Target="../media/image17.jpeg"/><Relationship Id="rId24" Type="http://schemas.microsoft.com/office/2007/relationships/hdphoto" Target="../media/hdphoto9.wdp"/><Relationship Id="rId40" Type="http://schemas.openxmlformats.org/officeDocument/2006/relationships/image" Target="../media/image24.png"/><Relationship Id="rId45" Type="http://schemas.openxmlformats.org/officeDocument/2006/relationships/image" Target="../media/image28.png"/><Relationship Id="rId66" Type="http://schemas.openxmlformats.org/officeDocument/2006/relationships/image" Target="../media/image42.png"/><Relationship Id="rId87" Type="http://schemas.openxmlformats.org/officeDocument/2006/relationships/image" Target="../media/image59.jpeg"/><Relationship Id="rId61" Type="http://schemas.microsoft.com/office/2007/relationships/hdphoto" Target="../media/hdphoto21.wdp"/><Relationship Id="rId82" Type="http://schemas.openxmlformats.org/officeDocument/2006/relationships/image" Target="../media/image54.png"/><Relationship Id="rId1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44744" y="93411"/>
            <a:ext cx="9556378" cy="17640300"/>
            <a:chOff x="4763" y="-6350"/>
            <a:chExt cx="9726612" cy="17640300"/>
          </a:xfrm>
        </p:grpSpPr>
        <p:sp>
          <p:nvSpPr>
            <p:cNvPr id="400" name="Rectangle 399">
              <a:extLst>
                <a:ext uri="{FF2B5EF4-FFF2-40B4-BE49-F238E27FC236}">
                  <a16:creationId xmlns:a16="http://schemas.microsoft.com/office/drawing/2014/main" id="{001523A3-D0A5-3447-9A4B-DA59FA07C8E9}"/>
                </a:ext>
              </a:extLst>
            </p:cNvPr>
            <p:cNvSpPr/>
            <p:nvPr/>
          </p:nvSpPr>
          <p:spPr>
            <a:xfrm>
              <a:off x="4763" y="-6350"/>
              <a:ext cx="9726612" cy="176403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4" name="Rectangle 3">
              <a:extLst>
                <a:ext uri="{FF2B5EF4-FFF2-40B4-BE49-F238E27FC236}">
                  <a16:creationId xmlns:a16="http://schemas.microsoft.com/office/drawing/2014/main" id="{5577E6DF-4EA3-D14D-8E13-28AB8D609DDE}"/>
                </a:ext>
              </a:extLst>
            </p:cNvPr>
            <p:cNvSpPr/>
            <p:nvPr/>
          </p:nvSpPr>
          <p:spPr>
            <a:xfrm>
              <a:off x="236949" y="226736"/>
              <a:ext cx="9369174" cy="16909544"/>
            </a:xfrm>
            <a:prstGeom prst="rect">
              <a:avLst/>
            </a:prstGeom>
            <a:solidFill>
              <a:schemeClr val="bg1"/>
            </a:solidFill>
            <a:ln w="412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grpSp>
      <p:sp>
        <p:nvSpPr>
          <p:cNvPr id="15" name="Block Arc 14">
            <a:extLst>
              <a:ext uri="{FF2B5EF4-FFF2-40B4-BE49-F238E27FC236}">
                <a16:creationId xmlns:a16="http://schemas.microsoft.com/office/drawing/2014/main" id="{D2F97453-494C-5746-8E17-4A67EE1BF309}"/>
              </a:ext>
            </a:extLst>
          </p:cNvPr>
          <p:cNvSpPr/>
          <p:nvPr/>
        </p:nvSpPr>
        <p:spPr>
          <a:xfrm rot="16200000">
            <a:off x="773907" y="13645356"/>
            <a:ext cx="2779712" cy="2193925"/>
          </a:xfrm>
          <a:prstGeom prst="blockArc">
            <a:avLst>
              <a:gd name="adj1" fmla="val 10794188"/>
              <a:gd name="adj2" fmla="val 156513"/>
              <a:gd name="adj3" fmla="val 28217"/>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solidFill>
                <a:schemeClr val="tx1"/>
              </a:solidFill>
            </a:endParaRPr>
          </a:p>
        </p:txBody>
      </p:sp>
      <p:sp>
        <p:nvSpPr>
          <p:cNvPr id="114" name="Rectangle 113">
            <a:extLst>
              <a:ext uri="{FF2B5EF4-FFF2-40B4-BE49-F238E27FC236}">
                <a16:creationId xmlns:a16="http://schemas.microsoft.com/office/drawing/2014/main" id="{361D24CC-941E-4C47-B0EC-E144352A4A74}"/>
              </a:ext>
            </a:extLst>
          </p:cNvPr>
          <p:cNvSpPr/>
          <p:nvPr/>
        </p:nvSpPr>
        <p:spPr>
          <a:xfrm>
            <a:off x="2149083" y="15523997"/>
            <a:ext cx="6410024" cy="6096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132" name="Block Arc 131">
            <a:extLst>
              <a:ext uri="{FF2B5EF4-FFF2-40B4-BE49-F238E27FC236}">
                <a16:creationId xmlns:a16="http://schemas.microsoft.com/office/drawing/2014/main" id="{2ABDDAA7-1330-5846-8957-036F466F9A01}"/>
              </a:ext>
            </a:extLst>
          </p:cNvPr>
          <p:cNvSpPr/>
          <p:nvPr/>
        </p:nvSpPr>
        <p:spPr>
          <a:xfrm rot="5400000" flipH="1">
            <a:off x="6507690" y="11410933"/>
            <a:ext cx="2887663" cy="2184400"/>
          </a:xfrm>
          <a:prstGeom prst="blockArc">
            <a:avLst>
              <a:gd name="adj1" fmla="val 10800000"/>
              <a:gd name="adj2" fmla="val 1572"/>
              <a:gd name="adj3" fmla="val 27649"/>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solidFill>
                <a:schemeClr val="tx1"/>
              </a:solidFill>
            </a:endParaRPr>
          </a:p>
        </p:txBody>
      </p:sp>
      <p:sp>
        <p:nvSpPr>
          <p:cNvPr id="133" name="Rectangle 132">
            <a:extLst>
              <a:ext uri="{FF2B5EF4-FFF2-40B4-BE49-F238E27FC236}">
                <a16:creationId xmlns:a16="http://schemas.microsoft.com/office/drawing/2014/main" id="{8EE221F3-E29A-7E44-BA3E-4DDEF353168D}"/>
              </a:ext>
            </a:extLst>
          </p:cNvPr>
          <p:cNvSpPr/>
          <p:nvPr/>
        </p:nvSpPr>
        <p:spPr>
          <a:xfrm>
            <a:off x="2197487" y="13345234"/>
            <a:ext cx="5842000" cy="622300"/>
          </a:xfrm>
          <a:prstGeom prst="rect">
            <a:avLst/>
          </a:prstGeom>
          <a:ln/>
        </p:spPr>
        <p:style>
          <a:lnRef idx="1">
            <a:schemeClr val="accent6"/>
          </a:lnRef>
          <a:fillRef idx="2">
            <a:schemeClr val="accent6"/>
          </a:fillRef>
          <a:effectRef idx="1">
            <a:schemeClr val="accent6"/>
          </a:effectRef>
          <a:fontRef idx="minor">
            <a:schemeClr val="dk1"/>
          </a:fontRef>
        </p:style>
        <p:txBody>
          <a:bodyPr anchor="ctr"/>
          <a:lstStyle/>
          <a:p>
            <a:pPr algn="ctr" defTabSz="1094475" eaLnBrk="1" fontAlgn="auto" hangingPunct="1">
              <a:spcBef>
                <a:spcPts val="0"/>
              </a:spcBef>
              <a:spcAft>
                <a:spcPts val="0"/>
              </a:spcAft>
              <a:defRPr/>
            </a:pPr>
            <a:endParaRPr lang="en-US" sz="2155" dirty="0"/>
          </a:p>
        </p:txBody>
      </p:sp>
      <p:sp>
        <p:nvSpPr>
          <p:cNvPr id="135" name="Rectangle 134">
            <a:extLst>
              <a:ext uri="{FF2B5EF4-FFF2-40B4-BE49-F238E27FC236}">
                <a16:creationId xmlns:a16="http://schemas.microsoft.com/office/drawing/2014/main" id="{BBA4EACD-79B2-9047-926C-4179677F6DF3}"/>
              </a:ext>
            </a:extLst>
          </p:cNvPr>
          <p:cNvSpPr/>
          <p:nvPr/>
        </p:nvSpPr>
        <p:spPr>
          <a:xfrm>
            <a:off x="2059289" y="11078648"/>
            <a:ext cx="5873750" cy="59055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136" name="Block Arc 135">
            <a:extLst>
              <a:ext uri="{FF2B5EF4-FFF2-40B4-BE49-F238E27FC236}">
                <a16:creationId xmlns:a16="http://schemas.microsoft.com/office/drawing/2014/main" id="{28EF7BC0-BD7F-BD4C-8DBE-13C9030B0FE6}"/>
              </a:ext>
            </a:extLst>
          </p:cNvPr>
          <p:cNvSpPr/>
          <p:nvPr/>
        </p:nvSpPr>
        <p:spPr>
          <a:xfrm rot="16200000">
            <a:off x="738061" y="9232041"/>
            <a:ext cx="2697162" cy="2173865"/>
          </a:xfrm>
          <a:prstGeom prst="blockArc">
            <a:avLst>
              <a:gd name="adj1" fmla="val 10786726"/>
              <a:gd name="adj2" fmla="val 263439"/>
              <a:gd name="adj3" fmla="val 28511"/>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solidFill>
                <a:schemeClr val="tx1"/>
              </a:solidFill>
            </a:endParaRPr>
          </a:p>
        </p:txBody>
      </p:sp>
      <p:sp>
        <p:nvSpPr>
          <p:cNvPr id="140" name="Block Arc 139">
            <a:extLst>
              <a:ext uri="{FF2B5EF4-FFF2-40B4-BE49-F238E27FC236}">
                <a16:creationId xmlns:a16="http://schemas.microsoft.com/office/drawing/2014/main" id="{E050A4CB-2DFF-4C43-B71B-CB7634BAF8C7}"/>
              </a:ext>
            </a:extLst>
          </p:cNvPr>
          <p:cNvSpPr/>
          <p:nvPr/>
        </p:nvSpPr>
        <p:spPr>
          <a:xfrm rot="5400000" flipH="1">
            <a:off x="6402989" y="7067650"/>
            <a:ext cx="2797467" cy="2287588"/>
          </a:xfrm>
          <a:prstGeom prst="blockArc">
            <a:avLst>
              <a:gd name="adj1" fmla="val 10800000"/>
              <a:gd name="adj2" fmla="val 1572"/>
              <a:gd name="adj3" fmla="val 27649"/>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solidFill>
                <a:schemeClr val="tx1"/>
              </a:solidFill>
            </a:endParaRPr>
          </a:p>
        </p:txBody>
      </p:sp>
      <p:sp>
        <p:nvSpPr>
          <p:cNvPr id="141" name="Rectangle 140">
            <a:extLst>
              <a:ext uri="{FF2B5EF4-FFF2-40B4-BE49-F238E27FC236}">
                <a16:creationId xmlns:a16="http://schemas.microsoft.com/office/drawing/2014/main" id="{4ED9223C-B305-724C-860B-8788F8ED72BC}"/>
              </a:ext>
            </a:extLst>
          </p:cNvPr>
          <p:cNvSpPr/>
          <p:nvPr/>
        </p:nvSpPr>
        <p:spPr>
          <a:xfrm>
            <a:off x="2103317" y="8972019"/>
            <a:ext cx="5961062" cy="628650"/>
          </a:xfrm>
          <a:custGeom>
            <a:avLst/>
            <a:gdLst>
              <a:gd name="connsiteX0" fmla="*/ 0 w 5909338"/>
              <a:gd name="connsiteY0" fmla="*/ 0 h 642380"/>
              <a:gd name="connsiteX1" fmla="*/ 5909338 w 5909338"/>
              <a:gd name="connsiteY1" fmla="*/ 0 h 642380"/>
              <a:gd name="connsiteX2" fmla="*/ 5909338 w 5909338"/>
              <a:gd name="connsiteY2" fmla="*/ 642380 h 642380"/>
              <a:gd name="connsiteX3" fmla="*/ 0 w 5909338"/>
              <a:gd name="connsiteY3" fmla="*/ 642380 h 642380"/>
              <a:gd name="connsiteX4" fmla="*/ 0 w 5909338"/>
              <a:gd name="connsiteY4" fmla="*/ 0 h 642380"/>
              <a:gd name="connsiteX0" fmla="*/ 0 w 5909338"/>
              <a:gd name="connsiteY0" fmla="*/ 0 h 642380"/>
              <a:gd name="connsiteX1" fmla="*/ 5909338 w 5909338"/>
              <a:gd name="connsiteY1" fmla="*/ 0 h 642380"/>
              <a:gd name="connsiteX2" fmla="*/ 5909338 w 5909338"/>
              <a:gd name="connsiteY2" fmla="*/ 637185 h 642380"/>
              <a:gd name="connsiteX3" fmla="*/ 0 w 5909338"/>
              <a:gd name="connsiteY3" fmla="*/ 642380 h 642380"/>
              <a:gd name="connsiteX4" fmla="*/ 0 w 5909338"/>
              <a:gd name="connsiteY4" fmla="*/ 0 h 642380"/>
              <a:gd name="connsiteX0" fmla="*/ 0 w 5909338"/>
              <a:gd name="connsiteY0" fmla="*/ 0 h 642381"/>
              <a:gd name="connsiteX1" fmla="*/ 5909338 w 5909338"/>
              <a:gd name="connsiteY1" fmla="*/ 0 h 642381"/>
              <a:gd name="connsiteX2" fmla="*/ 5831406 w 5909338"/>
              <a:gd name="connsiteY2" fmla="*/ 642381 h 642381"/>
              <a:gd name="connsiteX3" fmla="*/ 0 w 5909338"/>
              <a:gd name="connsiteY3" fmla="*/ 642380 h 642381"/>
              <a:gd name="connsiteX4" fmla="*/ 0 w 5909338"/>
              <a:gd name="connsiteY4" fmla="*/ 0 h 642381"/>
              <a:gd name="connsiteX0" fmla="*/ 0 w 5909338"/>
              <a:gd name="connsiteY0" fmla="*/ 0 h 652772"/>
              <a:gd name="connsiteX1" fmla="*/ 5909338 w 5909338"/>
              <a:gd name="connsiteY1" fmla="*/ 0 h 652772"/>
              <a:gd name="connsiteX2" fmla="*/ 5826211 w 5909338"/>
              <a:gd name="connsiteY2" fmla="*/ 652772 h 652772"/>
              <a:gd name="connsiteX3" fmla="*/ 0 w 5909338"/>
              <a:gd name="connsiteY3" fmla="*/ 642380 h 652772"/>
              <a:gd name="connsiteX4" fmla="*/ 0 w 5909338"/>
              <a:gd name="connsiteY4" fmla="*/ 0 h 652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338" h="652772">
                <a:moveTo>
                  <a:pt x="0" y="0"/>
                </a:moveTo>
                <a:lnTo>
                  <a:pt x="5909338" y="0"/>
                </a:lnTo>
                <a:lnTo>
                  <a:pt x="5826211" y="652772"/>
                </a:lnTo>
                <a:lnTo>
                  <a:pt x="0" y="642380"/>
                </a:lnTo>
                <a:lnTo>
                  <a:pt x="0" y="0"/>
                </a:ln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142" name="Rectangle 141">
            <a:extLst>
              <a:ext uri="{FF2B5EF4-FFF2-40B4-BE49-F238E27FC236}">
                <a16:creationId xmlns:a16="http://schemas.microsoft.com/office/drawing/2014/main" id="{5B6ECEE5-8B0A-BE49-88D6-380CCB5771D4}"/>
              </a:ext>
            </a:extLst>
          </p:cNvPr>
          <p:cNvSpPr/>
          <p:nvPr/>
        </p:nvSpPr>
        <p:spPr>
          <a:xfrm>
            <a:off x="1867394" y="6788005"/>
            <a:ext cx="5827713" cy="65087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r>
              <a:rPr lang="en-US" sz="2155" dirty="0"/>
              <a:t>=</a:t>
            </a:r>
          </a:p>
        </p:txBody>
      </p:sp>
      <p:sp>
        <p:nvSpPr>
          <p:cNvPr id="143" name="Block Arc 142">
            <a:extLst>
              <a:ext uri="{FF2B5EF4-FFF2-40B4-BE49-F238E27FC236}">
                <a16:creationId xmlns:a16="http://schemas.microsoft.com/office/drawing/2014/main" id="{F9A4C65A-77AF-D444-B52E-87C937A7CC66}"/>
              </a:ext>
            </a:extLst>
          </p:cNvPr>
          <p:cNvSpPr/>
          <p:nvPr/>
        </p:nvSpPr>
        <p:spPr>
          <a:xfrm rot="16200000">
            <a:off x="744538" y="4864100"/>
            <a:ext cx="2878137" cy="2271713"/>
          </a:xfrm>
          <a:prstGeom prst="blockArc">
            <a:avLst>
              <a:gd name="adj1" fmla="val 10800000"/>
              <a:gd name="adj2" fmla="val 156513"/>
              <a:gd name="adj3" fmla="val 28217"/>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solidFill>
                <a:schemeClr val="tx1"/>
              </a:solidFill>
            </a:endParaRPr>
          </a:p>
        </p:txBody>
      </p:sp>
      <p:sp>
        <p:nvSpPr>
          <p:cNvPr id="215" name="Rectangle 214">
            <a:extLst>
              <a:ext uri="{FF2B5EF4-FFF2-40B4-BE49-F238E27FC236}">
                <a16:creationId xmlns:a16="http://schemas.microsoft.com/office/drawing/2014/main" id="{19CB39D4-AD12-0B45-8E85-C9D1845FD3AE}"/>
              </a:ext>
            </a:extLst>
          </p:cNvPr>
          <p:cNvSpPr/>
          <p:nvPr/>
        </p:nvSpPr>
        <p:spPr>
          <a:xfrm>
            <a:off x="2174875" y="4564063"/>
            <a:ext cx="5827713" cy="642937"/>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28" name="Oval 227">
            <a:extLst>
              <a:ext uri="{FF2B5EF4-FFF2-40B4-BE49-F238E27FC236}">
                <a16:creationId xmlns:a16="http://schemas.microsoft.com/office/drawing/2014/main" id="{AB96207F-9876-7A4C-8CB8-0378596E3D43}"/>
              </a:ext>
            </a:extLst>
          </p:cNvPr>
          <p:cNvSpPr/>
          <p:nvPr/>
        </p:nvSpPr>
        <p:spPr>
          <a:xfrm>
            <a:off x="1203325" y="12895263"/>
            <a:ext cx="1214438" cy="13049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29" name="Oval 228">
            <a:extLst>
              <a:ext uri="{FF2B5EF4-FFF2-40B4-BE49-F238E27FC236}">
                <a16:creationId xmlns:a16="http://schemas.microsoft.com/office/drawing/2014/main" id="{78D87C2B-4ED1-1C4B-B314-D95374A7846D}"/>
              </a:ext>
            </a:extLst>
          </p:cNvPr>
          <p:cNvSpPr/>
          <p:nvPr/>
        </p:nvSpPr>
        <p:spPr>
          <a:xfrm>
            <a:off x="1350963" y="13042900"/>
            <a:ext cx="912812" cy="10080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42" name="Rectangle 41">
            <a:extLst>
              <a:ext uri="{FF2B5EF4-FFF2-40B4-BE49-F238E27FC236}">
                <a16:creationId xmlns:a16="http://schemas.microsoft.com/office/drawing/2014/main" id="{6B5CF508-9F97-7344-A588-8737134FC758}"/>
              </a:ext>
            </a:extLst>
          </p:cNvPr>
          <p:cNvSpPr/>
          <p:nvPr/>
        </p:nvSpPr>
        <p:spPr>
          <a:xfrm>
            <a:off x="1775790" y="1408297"/>
            <a:ext cx="6224308" cy="630238"/>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17" name="Oval 216">
            <a:extLst>
              <a:ext uri="{FF2B5EF4-FFF2-40B4-BE49-F238E27FC236}">
                <a16:creationId xmlns:a16="http://schemas.microsoft.com/office/drawing/2014/main" id="{4223162F-40D5-754F-8102-37C01098A339}"/>
              </a:ext>
            </a:extLst>
          </p:cNvPr>
          <p:cNvSpPr/>
          <p:nvPr/>
        </p:nvSpPr>
        <p:spPr>
          <a:xfrm>
            <a:off x="7799388" y="2489200"/>
            <a:ext cx="841375" cy="9032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46" name="Triangle 45">
            <a:extLst>
              <a:ext uri="{FF2B5EF4-FFF2-40B4-BE49-F238E27FC236}">
                <a16:creationId xmlns:a16="http://schemas.microsoft.com/office/drawing/2014/main" id="{B85D31BE-9BE0-3341-86C3-0BFD563EAA1B}"/>
              </a:ext>
            </a:extLst>
          </p:cNvPr>
          <p:cNvSpPr/>
          <p:nvPr/>
        </p:nvSpPr>
        <p:spPr>
          <a:xfrm rot="16200000">
            <a:off x="918407" y="1408058"/>
            <a:ext cx="936625" cy="725182"/>
          </a:xfrm>
          <a:prstGeom prst="triangle">
            <a:avLst>
              <a:gd name="adj" fmla="val 54719"/>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grpSp>
        <p:nvGrpSpPr>
          <p:cNvPr id="3" name="Group 2"/>
          <p:cNvGrpSpPr/>
          <p:nvPr/>
        </p:nvGrpSpPr>
        <p:grpSpPr>
          <a:xfrm>
            <a:off x="7753223" y="10914856"/>
            <a:ext cx="1214438" cy="1304925"/>
            <a:chOff x="8086725" y="12249150"/>
            <a:chExt cx="1214438" cy="1304925"/>
          </a:xfrm>
        </p:grpSpPr>
        <p:sp>
          <p:nvSpPr>
            <p:cNvPr id="226" name="Oval 225">
              <a:extLst>
                <a:ext uri="{FF2B5EF4-FFF2-40B4-BE49-F238E27FC236}">
                  <a16:creationId xmlns:a16="http://schemas.microsoft.com/office/drawing/2014/main" id="{A716D0B4-6237-2645-A384-C1B927AF0552}"/>
                </a:ext>
              </a:extLst>
            </p:cNvPr>
            <p:cNvSpPr/>
            <p:nvPr/>
          </p:nvSpPr>
          <p:spPr>
            <a:xfrm>
              <a:off x="8086725" y="12249150"/>
              <a:ext cx="1214438" cy="130492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27" name="Oval 226">
              <a:extLst>
                <a:ext uri="{FF2B5EF4-FFF2-40B4-BE49-F238E27FC236}">
                  <a16:creationId xmlns:a16="http://schemas.microsoft.com/office/drawing/2014/main" id="{7112001F-C49E-A041-A930-D9070852FCB6}"/>
                </a:ext>
              </a:extLst>
            </p:cNvPr>
            <p:cNvSpPr/>
            <p:nvPr/>
          </p:nvSpPr>
          <p:spPr>
            <a:xfrm>
              <a:off x="8253413" y="12422188"/>
              <a:ext cx="896937" cy="9683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098" name="TextBox 54"/>
            <p:cNvSpPr txBox="1">
              <a:spLocks noChangeArrowheads="1"/>
            </p:cNvSpPr>
            <p:nvPr/>
          </p:nvSpPr>
          <p:spPr bwMode="auto">
            <a:xfrm>
              <a:off x="8272463" y="12561888"/>
              <a:ext cx="8413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200" b="1" dirty="0"/>
                <a:t>YEAR</a:t>
              </a:r>
            </a:p>
          </p:txBody>
        </p:sp>
        <p:sp>
          <p:nvSpPr>
            <p:cNvPr id="3099" name="TextBox 55"/>
            <p:cNvSpPr txBox="1">
              <a:spLocks noChangeArrowheads="1"/>
            </p:cNvSpPr>
            <p:nvPr/>
          </p:nvSpPr>
          <p:spPr bwMode="auto">
            <a:xfrm>
              <a:off x="8286750" y="12626975"/>
              <a:ext cx="839788"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t>9</a:t>
              </a:r>
            </a:p>
          </p:txBody>
        </p:sp>
      </p:grpSp>
      <p:grpSp>
        <p:nvGrpSpPr>
          <p:cNvPr id="7" name="Group 6"/>
          <p:cNvGrpSpPr/>
          <p:nvPr/>
        </p:nvGrpSpPr>
        <p:grpSpPr>
          <a:xfrm>
            <a:off x="7489826" y="4205288"/>
            <a:ext cx="1214437" cy="1304925"/>
            <a:chOff x="7489826" y="4205288"/>
            <a:chExt cx="1214437" cy="1304925"/>
          </a:xfrm>
        </p:grpSpPr>
        <p:sp>
          <p:nvSpPr>
            <p:cNvPr id="218" name="Oval 217">
              <a:extLst>
                <a:ext uri="{FF2B5EF4-FFF2-40B4-BE49-F238E27FC236}">
                  <a16:creationId xmlns:a16="http://schemas.microsoft.com/office/drawing/2014/main" id="{93022D3B-34E7-7A4B-A8E5-560DEA516668}"/>
                </a:ext>
              </a:extLst>
            </p:cNvPr>
            <p:cNvSpPr/>
            <p:nvPr/>
          </p:nvSpPr>
          <p:spPr>
            <a:xfrm>
              <a:off x="7489826" y="4205288"/>
              <a:ext cx="1214437" cy="13049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19" name="Oval 218">
              <a:extLst>
                <a:ext uri="{FF2B5EF4-FFF2-40B4-BE49-F238E27FC236}">
                  <a16:creationId xmlns:a16="http://schemas.microsoft.com/office/drawing/2014/main" id="{84983B9C-0FBB-A043-AF69-BE33CCD6172D}"/>
                </a:ext>
              </a:extLst>
            </p:cNvPr>
            <p:cNvSpPr/>
            <p:nvPr/>
          </p:nvSpPr>
          <p:spPr>
            <a:xfrm>
              <a:off x="7593013" y="4344988"/>
              <a:ext cx="968375" cy="10287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102" name="TextBox 62"/>
            <p:cNvSpPr txBox="1">
              <a:spLocks noChangeArrowheads="1"/>
            </p:cNvSpPr>
            <p:nvPr/>
          </p:nvSpPr>
          <p:spPr bwMode="auto">
            <a:xfrm>
              <a:off x="7629860" y="4525170"/>
              <a:ext cx="9398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200" b="1" dirty="0"/>
                <a:t>Exam &amp; Post – 16</a:t>
              </a:r>
            </a:p>
            <a:p>
              <a:pPr algn="ctr" eaLnBrk="1" hangingPunct="1"/>
              <a:r>
                <a:rPr lang="en-US" altLang="en-US" sz="1200" b="1" dirty="0"/>
                <a:t>Destination</a:t>
              </a:r>
            </a:p>
          </p:txBody>
        </p:sp>
      </p:grpSp>
      <p:grpSp>
        <p:nvGrpSpPr>
          <p:cNvPr id="5" name="Group 4"/>
          <p:cNvGrpSpPr/>
          <p:nvPr/>
        </p:nvGrpSpPr>
        <p:grpSpPr>
          <a:xfrm>
            <a:off x="1038525" y="8793590"/>
            <a:ext cx="1216025" cy="1304925"/>
            <a:chOff x="2946402" y="8630277"/>
            <a:chExt cx="1216025" cy="1304925"/>
          </a:xfrm>
        </p:grpSpPr>
        <p:sp>
          <p:nvSpPr>
            <p:cNvPr id="222" name="Oval 221">
              <a:extLst>
                <a:ext uri="{FF2B5EF4-FFF2-40B4-BE49-F238E27FC236}">
                  <a16:creationId xmlns:a16="http://schemas.microsoft.com/office/drawing/2014/main" id="{80735897-8BBA-DB41-B061-A9B018CCEA5B}"/>
                </a:ext>
              </a:extLst>
            </p:cNvPr>
            <p:cNvSpPr/>
            <p:nvPr/>
          </p:nvSpPr>
          <p:spPr>
            <a:xfrm>
              <a:off x="2946402" y="8630277"/>
              <a:ext cx="1216025" cy="13049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23" name="Oval 222">
              <a:extLst>
                <a:ext uri="{FF2B5EF4-FFF2-40B4-BE49-F238E27FC236}">
                  <a16:creationId xmlns:a16="http://schemas.microsoft.com/office/drawing/2014/main" id="{B86E97AE-F6AD-3941-9977-D85456F283F2}"/>
                </a:ext>
              </a:extLst>
            </p:cNvPr>
            <p:cNvSpPr/>
            <p:nvPr/>
          </p:nvSpPr>
          <p:spPr>
            <a:xfrm>
              <a:off x="3071813" y="8806333"/>
              <a:ext cx="947737" cy="95520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105" name="TextBox 58"/>
            <p:cNvSpPr txBox="1">
              <a:spLocks noChangeArrowheads="1"/>
            </p:cNvSpPr>
            <p:nvPr/>
          </p:nvSpPr>
          <p:spPr bwMode="auto">
            <a:xfrm>
              <a:off x="3114675" y="8866188"/>
              <a:ext cx="8413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200" b="1" dirty="0"/>
                <a:t>YEAR</a:t>
              </a:r>
            </a:p>
          </p:txBody>
        </p:sp>
        <p:sp>
          <p:nvSpPr>
            <p:cNvPr id="3106" name="TextBox 59"/>
            <p:cNvSpPr txBox="1">
              <a:spLocks noChangeArrowheads="1"/>
            </p:cNvSpPr>
            <p:nvPr/>
          </p:nvSpPr>
          <p:spPr bwMode="auto">
            <a:xfrm>
              <a:off x="3091185" y="8912381"/>
              <a:ext cx="841375" cy="82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t>10</a:t>
              </a:r>
            </a:p>
          </p:txBody>
        </p:sp>
      </p:grpSp>
      <p:sp>
        <p:nvSpPr>
          <p:cNvPr id="230" name="Oval 229">
            <a:extLst>
              <a:ext uri="{FF2B5EF4-FFF2-40B4-BE49-F238E27FC236}">
                <a16:creationId xmlns:a16="http://schemas.microsoft.com/office/drawing/2014/main" id="{67D857C8-6DBF-1441-BED6-4FF1EB531C36}"/>
              </a:ext>
            </a:extLst>
          </p:cNvPr>
          <p:cNvSpPr/>
          <p:nvPr/>
        </p:nvSpPr>
        <p:spPr>
          <a:xfrm>
            <a:off x="7472363" y="15133638"/>
            <a:ext cx="1214437" cy="130492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31" name="Oval 230">
            <a:extLst>
              <a:ext uri="{FF2B5EF4-FFF2-40B4-BE49-F238E27FC236}">
                <a16:creationId xmlns:a16="http://schemas.microsoft.com/office/drawing/2014/main" id="{FA468CC4-DA3D-D04C-A0F3-908B66B1ED58}"/>
              </a:ext>
            </a:extLst>
          </p:cNvPr>
          <p:cNvSpPr/>
          <p:nvPr/>
        </p:nvSpPr>
        <p:spPr>
          <a:xfrm>
            <a:off x="7681913" y="15355888"/>
            <a:ext cx="841375" cy="9032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cxnSp>
        <p:nvCxnSpPr>
          <p:cNvPr id="10" name="Straight Connector 9">
            <a:extLst>
              <a:ext uri="{FF2B5EF4-FFF2-40B4-BE49-F238E27FC236}">
                <a16:creationId xmlns:a16="http://schemas.microsoft.com/office/drawing/2014/main" id="{2B8A1726-BF9D-A24C-9FBF-5604C5D9EE7E}"/>
              </a:ext>
            </a:extLst>
          </p:cNvPr>
          <p:cNvCxnSpPr>
            <a:cxnSpLocks/>
          </p:cNvCxnSpPr>
          <p:nvPr/>
        </p:nvCxnSpPr>
        <p:spPr>
          <a:xfrm>
            <a:off x="7083720" y="15393988"/>
            <a:ext cx="0" cy="270926"/>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3111" name="TextBox 16"/>
          <p:cNvSpPr txBox="1">
            <a:spLocks noChangeArrowheads="1"/>
          </p:cNvSpPr>
          <p:nvPr/>
        </p:nvSpPr>
        <p:spPr bwMode="auto">
          <a:xfrm>
            <a:off x="577444" y="1372868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Laser Cutter</a:t>
            </a:r>
          </a:p>
        </p:txBody>
      </p:sp>
      <p:sp>
        <p:nvSpPr>
          <p:cNvPr id="3266" name="TextBox 53"/>
          <p:cNvSpPr txBox="1">
            <a:spLocks noChangeArrowheads="1"/>
          </p:cNvSpPr>
          <p:nvPr/>
        </p:nvSpPr>
        <p:spPr bwMode="auto">
          <a:xfrm>
            <a:off x="7610475" y="15520988"/>
            <a:ext cx="927100"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latin typeface="Gill Sans MT Condensed" panose="020B0506020104020203" pitchFamily="34" charset="0"/>
              </a:rPr>
              <a:t>7</a:t>
            </a:r>
          </a:p>
        </p:txBody>
      </p:sp>
      <p:sp>
        <p:nvSpPr>
          <p:cNvPr id="3267" name="TextBox 52"/>
          <p:cNvSpPr txBox="1">
            <a:spLocks noChangeArrowheads="1"/>
          </p:cNvSpPr>
          <p:nvPr/>
        </p:nvSpPr>
        <p:spPr bwMode="auto">
          <a:xfrm>
            <a:off x="7669213" y="15393988"/>
            <a:ext cx="841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YEAR</a:t>
            </a:r>
          </a:p>
        </p:txBody>
      </p:sp>
      <p:sp>
        <p:nvSpPr>
          <p:cNvPr id="3268" name="TextBox 52"/>
          <p:cNvSpPr txBox="1">
            <a:spLocks noChangeArrowheads="1"/>
          </p:cNvSpPr>
          <p:nvPr/>
        </p:nvSpPr>
        <p:spPr bwMode="auto">
          <a:xfrm>
            <a:off x="2983649" y="15651034"/>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Desk Tidy</a:t>
            </a:r>
          </a:p>
        </p:txBody>
      </p:sp>
      <p:sp>
        <p:nvSpPr>
          <p:cNvPr id="3301" name="TextBox 53"/>
          <p:cNvSpPr txBox="1">
            <a:spLocks noChangeArrowheads="1"/>
          </p:cNvSpPr>
          <p:nvPr/>
        </p:nvSpPr>
        <p:spPr bwMode="auto">
          <a:xfrm>
            <a:off x="1266825" y="13258800"/>
            <a:ext cx="10033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latin typeface="Gill Sans MT Condensed" panose="020B0506020104020203" pitchFamily="34" charset="0"/>
              </a:rPr>
              <a:t>8</a:t>
            </a:r>
          </a:p>
        </p:txBody>
      </p:sp>
      <p:sp>
        <p:nvSpPr>
          <p:cNvPr id="3330" name="TextBox 1"/>
          <p:cNvSpPr txBox="1">
            <a:spLocks noChangeArrowheads="1"/>
          </p:cNvSpPr>
          <p:nvPr/>
        </p:nvSpPr>
        <p:spPr bwMode="auto">
          <a:xfrm>
            <a:off x="1571925" y="1010915"/>
            <a:ext cx="66119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GB" altLang="en-US" sz="1800" b="1" dirty="0"/>
              <a:t>Design Technology Curriculum Map </a:t>
            </a:r>
          </a:p>
        </p:txBody>
      </p:sp>
      <p:sp>
        <p:nvSpPr>
          <p:cNvPr id="3333" name="TextBox 2"/>
          <p:cNvSpPr txBox="1">
            <a:spLocks noChangeArrowheads="1"/>
          </p:cNvSpPr>
          <p:nvPr/>
        </p:nvSpPr>
        <p:spPr bwMode="auto">
          <a:xfrm>
            <a:off x="295161" y="17171890"/>
            <a:ext cx="9323256" cy="461665"/>
          </a:xfrm>
          <a:prstGeom prst="rect">
            <a:avLst/>
          </a:prstGeom>
          <a:solidFill>
            <a:schemeClr val="accent6">
              <a:lumMod val="60000"/>
              <a:lumOff val="40000"/>
            </a:schemeClr>
          </a:solidFill>
          <a:ln>
            <a:noFill/>
          </a:ln>
        </p:spPr>
        <p:txBody>
          <a:bodyPr wrap="square">
            <a:spAutoFit/>
          </a:bodyPr>
          <a:lstStyle/>
          <a:p>
            <a:pPr algn="ctr"/>
            <a:r>
              <a:rPr lang="en-GB" altLang="en-US" sz="2400" dirty="0">
                <a:solidFill>
                  <a:srgbClr val="00FF00"/>
                </a:solidFill>
              </a:rPr>
              <a:t>Live Life </a:t>
            </a:r>
            <a:r>
              <a:rPr lang="en-GB" altLang="en-US" sz="2400" dirty="0"/>
              <a:t>•   </a:t>
            </a:r>
            <a:r>
              <a:rPr lang="en-GB" altLang="en-US" sz="2400" dirty="0">
                <a:solidFill>
                  <a:srgbClr val="800080"/>
                </a:solidFill>
              </a:rPr>
              <a:t>In All Its</a:t>
            </a:r>
            <a:r>
              <a:rPr lang="en-GB" altLang="en-US" sz="2400" dirty="0"/>
              <a:t>  •   </a:t>
            </a:r>
            <a:r>
              <a:rPr lang="en-GB" altLang="en-US" sz="2400" dirty="0">
                <a:solidFill>
                  <a:srgbClr val="C00000"/>
                </a:solidFill>
              </a:rPr>
              <a:t> Fullness  </a:t>
            </a:r>
            <a:r>
              <a:rPr lang="en-GB" altLang="en-US" sz="2400" dirty="0"/>
              <a:t>•   </a:t>
            </a:r>
            <a:r>
              <a:rPr lang="en-GB" altLang="en-US" sz="2400" dirty="0">
                <a:solidFill>
                  <a:srgbClr val="FFFF00"/>
                </a:solidFill>
              </a:rPr>
              <a:t>John 10:10</a:t>
            </a:r>
            <a:r>
              <a:rPr lang="en-GB" altLang="en-US" sz="2400" dirty="0"/>
              <a:t> </a:t>
            </a:r>
          </a:p>
        </p:txBody>
      </p:sp>
      <p:sp>
        <p:nvSpPr>
          <p:cNvPr id="467" name="Triangle 45">
            <a:extLst>
              <a:ext uri="{FF2B5EF4-FFF2-40B4-BE49-F238E27FC236}">
                <a16:creationId xmlns:a16="http://schemas.microsoft.com/office/drawing/2014/main" id="{56A91B11-8B76-41F9-BCDF-7F107DF6A092}"/>
              </a:ext>
            </a:extLst>
          </p:cNvPr>
          <p:cNvSpPr/>
          <p:nvPr/>
        </p:nvSpPr>
        <p:spPr>
          <a:xfrm rot="5400000">
            <a:off x="7919870" y="1331099"/>
            <a:ext cx="938212" cy="7366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511" name="TextBox 4"/>
          <p:cNvSpPr txBox="1">
            <a:spLocks noChangeArrowheads="1"/>
          </p:cNvSpPr>
          <p:nvPr/>
        </p:nvSpPr>
        <p:spPr bwMode="auto">
          <a:xfrm rot="5400000">
            <a:off x="1226228" y="1605459"/>
            <a:ext cx="8269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altLang="en-US" sz="1800" dirty="0">
                <a:solidFill>
                  <a:schemeClr val="bg1"/>
                </a:solidFill>
              </a:rPr>
              <a:t>Year 7</a:t>
            </a:r>
          </a:p>
        </p:txBody>
      </p:sp>
      <p:sp>
        <p:nvSpPr>
          <p:cNvPr id="3512" name="TextBox 439"/>
          <p:cNvSpPr txBox="1">
            <a:spLocks noChangeArrowheads="1"/>
          </p:cNvSpPr>
          <p:nvPr/>
        </p:nvSpPr>
        <p:spPr bwMode="auto">
          <a:xfrm rot="5400000">
            <a:off x="7649450" y="1547480"/>
            <a:ext cx="998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sz="1800" dirty="0">
                <a:solidFill>
                  <a:schemeClr val="bg1"/>
                </a:solidFill>
              </a:rPr>
              <a:t>Year 11</a:t>
            </a:r>
          </a:p>
        </p:txBody>
      </p:sp>
      <p:sp>
        <p:nvSpPr>
          <p:cNvPr id="443" name="TextBox 52"/>
          <p:cNvSpPr txBox="1">
            <a:spLocks noChangeArrowheads="1"/>
          </p:cNvSpPr>
          <p:nvPr/>
        </p:nvSpPr>
        <p:spPr bwMode="auto">
          <a:xfrm>
            <a:off x="1344613" y="13146088"/>
            <a:ext cx="841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YEAR</a:t>
            </a:r>
          </a:p>
        </p:txBody>
      </p:sp>
      <p:grpSp>
        <p:nvGrpSpPr>
          <p:cNvPr id="6" name="Group 5"/>
          <p:cNvGrpSpPr/>
          <p:nvPr/>
        </p:nvGrpSpPr>
        <p:grpSpPr>
          <a:xfrm>
            <a:off x="3970318" y="6377360"/>
            <a:ext cx="1214437" cy="1304925"/>
            <a:chOff x="3268662" y="6394450"/>
            <a:chExt cx="1214437" cy="1304925"/>
          </a:xfrm>
        </p:grpSpPr>
        <p:sp>
          <p:nvSpPr>
            <p:cNvPr id="220" name="Oval 219">
              <a:extLst>
                <a:ext uri="{FF2B5EF4-FFF2-40B4-BE49-F238E27FC236}">
                  <a16:creationId xmlns:a16="http://schemas.microsoft.com/office/drawing/2014/main" id="{73B2E537-2E94-164D-A891-794C913A475F}"/>
                </a:ext>
              </a:extLst>
            </p:cNvPr>
            <p:cNvSpPr/>
            <p:nvPr/>
          </p:nvSpPr>
          <p:spPr>
            <a:xfrm>
              <a:off x="3268662" y="6394450"/>
              <a:ext cx="1214437" cy="130492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21" name="Oval 220">
              <a:extLst>
                <a:ext uri="{FF2B5EF4-FFF2-40B4-BE49-F238E27FC236}">
                  <a16:creationId xmlns:a16="http://schemas.microsoft.com/office/drawing/2014/main" id="{7F00163B-8BDB-AF44-A463-AD1ACB8794F0}"/>
                </a:ext>
              </a:extLst>
            </p:cNvPr>
            <p:cNvSpPr/>
            <p:nvPr/>
          </p:nvSpPr>
          <p:spPr>
            <a:xfrm>
              <a:off x="3421063" y="6584950"/>
              <a:ext cx="909637" cy="920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101" name="TextBox 61"/>
            <p:cNvSpPr txBox="1">
              <a:spLocks noChangeArrowheads="1"/>
            </p:cNvSpPr>
            <p:nvPr/>
          </p:nvSpPr>
          <p:spPr bwMode="auto">
            <a:xfrm>
              <a:off x="3460750" y="6748463"/>
              <a:ext cx="841375" cy="82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t>11</a:t>
              </a:r>
            </a:p>
          </p:txBody>
        </p:sp>
        <p:sp>
          <p:nvSpPr>
            <p:cNvPr id="457" name="TextBox 52"/>
            <p:cNvSpPr txBox="1">
              <a:spLocks noChangeArrowheads="1"/>
            </p:cNvSpPr>
            <p:nvPr/>
          </p:nvSpPr>
          <p:spPr bwMode="auto">
            <a:xfrm>
              <a:off x="3460750" y="6653213"/>
              <a:ext cx="841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YEAR</a:t>
              </a:r>
            </a:p>
          </p:txBody>
        </p:sp>
      </p:grpSp>
      <p:sp>
        <p:nvSpPr>
          <p:cNvPr id="458" name="TextBox 52"/>
          <p:cNvSpPr txBox="1">
            <a:spLocks noChangeArrowheads="1"/>
          </p:cNvSpPr>
          <p:nvPr/>
        </p:nvSpPr>
        <p:spPr bwMode="auto">
          <a:xfrm>
            <a:off x="5362512" y="15659276"/>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Acrylic clocks</a:t>
            </a:r>
          </a:p>
        </p:txBody>
      </p:sp>
      <p:sp>
        <p:nvSpPr>
          <p:cNvPr id="459" name="TextBox 52"/>
          <p:cNvSpPr txBox="1">
            <a:spLocks noChangeArrowheads="1"/>
          </p:cNvSpPr>
          <p:nvPr/>
        </p:nvSpPr>
        <p:spPr bwMode="auto">
          <a:xfrm>
            <a:off x="1069076" y="15592821"/>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CAD</a:t>
            </a:r>
          </a:p>
        </p:txBody>
      </p:sp>
      <p:sp>
        <p:nvSpPr>
          <p:cNvPr id="460" name="TextBox 52"/>
          <p:cNvSpPr txBox="1">
            <a:spLocks noChangeArrowheads="1"/>
          </p:cNvSpPr>
          <p:nvPr/>
        </p:nvSpPr>
        <p:spPr bwMode="auto">
          <a:xfrm rot="4220917">
            <a:off x="736372" y="14787050"/>
            <a:ext cx="15651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Board games </a:t>
            </a:r>
          </a:p>
        </p:txBody>
      </p:sp>
      <p:sp>
        <p:nvSpPr>
          <p:cNvPr id="9" name="Rectangle 8"/>
          <p:cNvSpPr/>
          <p:nvPr/>
        </p:nvSpPr>
        <p:spPr>
          <a:xfrm>
            <a:off x="5028406" y="15500350"/>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462" name="Rectangle 461"/>
          <p:cNvSpPr/>
          <p:nvPr/>
        </p:nvSpPr>
        <p:spPr>
          <a:xfrm>
            <a:off x="2437885" y="15491030"/>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465" name="TextBox 52"/>
          <p:cNvSpPr txBox="1">
            <a:spLocks noChangeArrowheads="1"/>
          </p:cNvSpPr>
          <p:nvPr/>
        </p:nvSpPr>
        <p:spPr bwMode="auto">
          <a:xfrm>
            <a:off x="2569459" y="13464428"/>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Accessories</a:t>
            </a:r>
          </a:p>
        </p:txBody>
      </p:sp>
      <p:sp>
        <p:nvSpPr>
          <p:cNvPr id="466" name="TextBox 52"/>
          <p:cNvSpPr txBox="1">
            <a:spLocks noChangeArrowheads="1"/>
          </p:cNvSpPr>
          <p:nvPr/>
        </p:nvSpPr>
        <p:spPr bwMode="auto">
          <a:xfrm>
            <a:off x="4874229" y="13462018"/>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Smart Sign or Mood Light </a:t>
            </a:r>
          </a:p>
        </p:txBody>
      </p:sp>
      <p:sp>
        <p:nvSpPr>
          <p:cNvPr id="468" name="TextBox 52"/>
          <p:cNvSpPr txBox="1">
            <a:spLocks noChangeArrowheads="1"/>
          </p:cNvSpPr>
          <p:nvPr/>
        </p:nvSpPr>
        <p:spPr bwMode="auto">
          <a:xfrm>
            <a:off x="7652148" y="12912309"/>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CAD</a:t>
            </a:r>
          </a:p>
        </p:txBody>
      </p:sp>
      <p:sp>
        <p:nvSpPr>
          <p:cNvPr id="471" name="Rectangle 470"/>
          <p:cNvSpPr/>
          <p:nvPr/>
        </p:nvSpPr>
        <p:spPr>
          <a:xfrm>
            <a:off x="4277668" y="13340002"/>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472" name="Rectangle 471"/>
          <p:cNvSpPr/>
          <p:nvPr/>
        </p:nvSpPr>
        <p:spPr>
          <a:xfrm>
            <a:off x="6936485" y="13329444"/>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483" name="TextBox 16"/>
          <p:cNvSpPr txBox="1">
            <a:spLocks noChangeArrowheads="1"/>
          </p:cNvSpPr>
          <p:nvPr/>
        </p:nvSpPr>
        <p:spPr bwMode="auto">
          <a:xfrm>
            <a:off x="5691349" y="14065847"/>
            <a:ext cx="7471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Circuitry</a:t>
            </a:r>
          </a:p>
        </p:txBody>
      </p:sp>
      <p:sp>
        <p:nvSpPr>
          <p:cNvPr id="484" name="TextBox 16"/>
          <p:cNvSpPr txBox="1">
            <a:spLocks noChangeArrowheads="1"/>
          </p:cNvSpPr>
          <p:nvPr/>
        </p:nvSpPr>
        <p:spPr bwMode="auto">
          <a:xfrm>
            <a:off x="2414852" y="1656383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Lap Joint</a:t>
            </a:r>
          </a:p>
        </p:txBody>
      </p:sp>
      <p:sp>
        <p:nvSpPr>
          <p:cNvPr id="485" name="TextBox 16"/>
          <p:cNvSpPr txBox="1">
            <a:spLocks noChangeArrowheads="1"/>
          </p:cNvSpPr>
          <p:nvPr/>
        </p:nvSpPr>
        <p:spPr bwMode="auto">
          <a:xfrm>
            <a:off x="2776724" y="1492262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Marking out</a:t>
            </a:r>
          </a:p>
        </p:txBody>
      </p:sp>
      <p:sp>
        <p:nvSpPr>
          <p:cNvPr id="486" name="TextBox 16"/>
          <p:cNvSpPr txBox="1">
            <a:spLocks noChangeArrowheads="1"/>
          </p:cNvSpPr>
          <p:nvPr/>
        </p:nvSpPr>
        <p:spPr bwMode="auto">
          <a:xfrm>
            <a:off x="5644561" y="15151321"/>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Health and safety</a:t>
            </a:r>
          </a:p>
        </p:txBody>
      </p:sp>
      <p:sp>
        <p:nvSpPr>
          <p:cNvPr id="487" name="TextBox 16"/>
          <p:cNvSpPr txBox="1">
            <a:spLocks noChangeArrowheads="1"/>
          </p:cNvSpPr>
          <p:nvPr/>
        </p:nvSpPr>
        <p:spPr bwMode="auto">
          <a:xfrm>
            <a:off x="1965890" y="1476763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Process</a:t>
            </a:r>
          </a:p>
        </p:txBody>
      </p:sp>
      <p:sp>
        <p:nvSpPr>
          <p:cNvPr id="489" name="TextBox 16"/>
          <p:cNvSpPr txBox="1">
            <a:spLocks noChangeArrowheads="1"/>
          </p:cNvSpPr>
          <p:nvPr/>
        </p:nvSpPr>
        <p:spPr bwMode="auto">
          <a:xfrm>
            <a:off x="3353101" y="16690399"/>
            <a:ext cx="584473" cy="21544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Timbers</a:t>
            </a:r>
          </a:p>
        </p:txBody>
      </p:sp>
      <p:sp>
        <p:nvSpPr>
          <p:cNvPr id="491" name="TextBox 16"/>
          <p:cNvSpPr txBox="1">
            <a:spLocks noChangeArrowheads="1"/>
          </p:cNvSpPr>
          <p:nvPr/>
        </p:nvSpPr>
        <p:spPr bwMode="auto">
          <a:xfrm>
            <a:off x="4594751" y="16655862"/>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Fixtures</a:t>
            </a:r>
          </a:p>
        </p:txBody>
      </p:sp>
      <p:cxnSp>
        <p:nvCxnSpPr>
          <p:cNvPr id="492" name="Straight Connector 491">
            <a:extLst>
              <a:ext uri="{FF2B5EF4-FFF2-40B4-BE49-F238E27FC236}">
                <a16:creationId xmlns:a16="http://schemas.microsoft.com/office/drawing/2014/main" id="{2B8A1726-BF9D-A24C-9FBF-5604C5D9EE7E}"/>
              </a:ext>
            </a:extLst>
          </p:cNvPr>
          <p:cNvCxnSpPr>
            <a:cxnSpLocks/>
          </p:cNvCxnSpPr>
          <p:nvPr/>
        </p:nvCxnSpPr>
        <p:spPr>
          <a:xfrm>
            <a:off x="7326635" y="16055449"/>
            <a:ext cx="0" cy="270926"/>
          </a:xfrm>
          <a:prstGeom prst="line">
            <a:avLst/>
          </a:prstGeom>
          <a:ln>
            <a:tailEnd type="oval"/>
          </a:ln>
        </p:spPr>
        <p:style>
          <a:lnRef idx="3">
            <a:schemeClr val="accent5"/>
          </a:lnRef>
          <a:fillRef idx="0">
            <a:schemeClr val="accent5"/>
          </a:fillRef>
          <a:effectRef idx="2">
            <a:schemeClr val="accent5"/>
          </a:effectRef>
          <a:fontRef idx="minor">
            <a:schemeClr val="tx1"/>
          </a:fontRef>
        </p:style>
      </p:cxnSp>
      <p:cxnSp>
        <p:nvCxnSpPr>
          <p:cNvPr id="493" name="Straight Connector 492">
            <a:extLst>
              <a:ext uri="{FF2B5EF4-FFF2-40B4-BE49-F238E27FC236}">
                <a16:creationId xmlns:a16="http://schemas.microsoft.com/office/drawing/2014/main" id="{2B8A1726-BF9D-A24C-9FBF-5604C5D9EE7E}"/>
              </a:ext>
            </a:extLst>
          </p:cNvPr>
          <p:cNvCxnSpPr>
            <a:cxnSpLocks/>
          </p:cNvCxnSpPr>
          <p:nvPr/>
        </p:nvCxnSpPr>
        <p:spPr>
          <a:xfrm>
            <a:off x="6057311" y="15436308"/>
            <a:ext cx="0" cy="207294"/>
          </a:xfrm>
          <a:prstGeom prst="line">
            <a:avLst/>
          </a:prstGeom>
          <a:ln>
            <a:tailEnd type="oval"/>
          </a:ln>
        </p:spPr>
        <p:style>
          <a:lnRef idx="1">
            <a:schemeClr val="accent1"/>
          </a:lnRef>
          <a:fillRef idx="0">
            <a:schemeClr val="accent1"/>
          </a:fillRef>
          <a:effectRef idx="0">
            <a:schemeClr val="accent1"/>
          </a:effectRef>
          <a:fontRef idx="minor">
            <a:schemeClr val="tx1"/>
          </a:fontRef>
        </p:style>
      </p:cxnSp>
      <p:cxnSp>
        <p:nvCxnSpPr>
          <p:cNvPr id="494" name="Straight Connector 493">
            <a:extLst>
              <a:ext uri="{FF2B5EF4-FFF2-40B4-BE49-F238E27FC236}">
                <a16:creationId xmlns:a16="http://schemas.microsoft.com/office/drawing/2014/main" id="{2B8A1726-BF9D-A24C-9FBF-5604C5D9EE7E}"/>
              </a:ext>
            </a:extLst>
          </p:cNvPr>
          <p:cNvCxnSpPr>
            <a:cxnSpLocks/>
          </p:cNvCxnSpPr>
          <p:nvPr/>
        </p:nvCxnSpPr>
        <p:spPr>
          <a:xfrm>
            <a:off x="6540795" y="15355888"/>
            <a:ext cx="0" cy="270926"/>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cxnSp>
        <p:nvCxnSpPr>
          <p:cNvPr id="496" name="Straight Connector 495">
            <a:extLst>
              <a:ext uri="{FF2B5EF4-FFF2-40B4-BE49-F238E27FC236}">
                <a16:creationId xmlns:a16="http://schemas.microsoft.com/office/drawing/2014/main" id="{2B8A1726-BF9D-A24C-9FBF-5604C5D9EE7E}"/>
              </a:ext>
            </a:extLst>
          </p:cNvPr>
          <p:cNvCxnSpPr>
            <a:cxnSpLocks/>
          </p:cNvCxnSpPr>
          <p:nvPr/>
        </p:nvCxnSpPr>
        <p:spPr>
          <a:xfrm flipV="1">
            <a:off x="6838630" y="16025524"/>
            <a:ext cx="0" cy="270926"/>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cxnSp>
        <p:nvCxnSpPr>
          <p:cNvPr id="498" name="Straight Connector 497">
            <a:extLst>
              <a:ext uri="{FF2B5EF4-FFF2-40B4-BE49-F238E27FC236}">
                <a16:creationId xmlns:a16="http://schemas.microsoft.com/office/drawing/2014/main" id="{2B8A1726-BF9D-A24C-9FBF-5604C5D9EE7E}"/>
              </a:ext>
            </a:extLst>
          </p:cNvPr>
          <p:cNvCxnSpPr>
            <a:cxnSpLocks/>
          </p:cNvCxnSpPr>
          <p:nvPr/>
        </p:nvCxnSpPr>
        <p:spPr>
          <a:xfrm flipV="1">
            <a:off x="6262000" y="16037525"/>
            <a:ext cx="0" cy="207294"/>
          </a:xfrm>
          <a:prstGeom prst="line">
            <a:avLst/>
          </a:prstGeom>
          <a:ln>
            <a:tailEnd type="oval"/>
          </a:ln>
        </p:spPr>
        <p:style>
          <a:lnRef idx="1">
            <a:schemeClr val="accent1"/>
          </a:lnRef>
          <a:fillRef idx="0">
            <a:schemeClr val="accent1"/>
          </a:fillRef>
          <a:effectRef idx="0">
            <a:schemeClr val="accent1"/>
          </a:effectRef>
          <a:fontRef idx="minor">
            <a:schemeClr val="tx1"/>
          </a:fontRef>
        </p:style>
      </p:cxnSp>
      <p:cxnSp>
        <p:nvCxnSpPr>
          <p:cNvPr id="499" name="Straight Connector 498">
            <a:extLst>
              <a:ext uri="{FF2B5EF4-FFF2-40B4-BE49-F238E27FC236}">
                <a16:creationId xmlns:a16="http://schemas.microsoft.com/office/drawing/2014/main" id="{2B8A1726-BF9D-A24C-9FBF-5604C5D9EE7E}"/>
              </a:ext>
            </a:extLst>
          </p:cNvPr>
          <p:cNvCxnSpPr>
            <a:cxnSpLocks/>
          </p:cNvCxnSpPr>
          <p:nvPr/>
        </p:nvCxnSpPr>
        <p:spPr>
          <a:xfrm flipV="1">
            <a:off x="6057311" y="13837728"/>
            <a:ext cx="0" cy="270926"/>
          </a:xfrm>
          <a:prstGeom prst="line">
            <a:avLst/>
          </a:prstGeom>
          <a:ln>
            <a:tailEnd type="oval"/>
          </a:ln>
        </p:spPr>
        <p:style>
          <a:lnRef idx="3">
            <a:schemeClr val="accent5"/>
          </a:lnRef>
          <a:fillRef idx="0">
            <a:schemeClr val="accent5"/>
          </a:fillRef>
          <a:effectRef idx="2">
            <a:schemeClr val="accent5"/>
          </a:effectRef>
          <a:fontRef idx="minor">
            <a:schemeClr val="tx1"/>
          </a:fontRef>
        </p:style>
      </p:cxnSp>
      <p:cxnSp>
        <p:nvCxnSpPr>
          <p:cNvPr id="500" name="Straight Connector 499">
            <a:extLst>
              <a:ext uri="{FF2B5EF4-FFF2-40B4-BE49-F238E27FC236}">
                <a16:creationId xmlns:a16="http://schemas.microsoft.com/office/drawing/2014/main" id="{2B8A1726-BF9D-A24C-9FBF-5604C5D9EE7E}"/>
              </a:ext>
            </a:extLst>
          </p:cNvPr>
          <p:cNvCxnSpPr>
            <a:cxnSpLocks/>
          </p:cNvCxnSpPr>
          <p:nvPr/>
        </p:nvCxnSpPr>
        <p:spPr>
          <a:xfrm flipV="1">
            <a:off x="5395118" y="16025524"/>
            <a:ext cx="0" cy="270926"/>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pic>
        <p:nvPicPr>
          <p:cNvPr id="3517" name="Picture 445" descr="Image result for clip art laser cutte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9984" b="95008" l="10000" r="90000">
                        <a14:foregroundMark x1="54659" y1="16908" x2="54659" y2="16908"/>
                        <a14:foregroundMark x1="71136" y1="90982" x2="71136" y2="90982"/>
                      </a14:backgroundRemoval>
                    </a14:imgEffect>
                  </a14:imgLayer>
                </a14:imgProps>
              </a:ext>
              <a:ext uri="{28A0092B-C50C-407E-A947-70E740481C1C}">
                <a14:useLocalDpi xmlns:a14="http://schemas.microsoft.com/office/drawing/2010/main" val="0"/>
              </a:ext>
            </a:extLst>
          </a:blip>
          <a:srcRect/>
          <a:stretch>
            <a:fillRect/>
          </a:stretch>
        </p:blipFill>
        <p:spPr bwMode="auto">
          <a:xfrm>
            <a:off x="700533" y="13910190"/>
            <a:ext cx="406650" cy="286966"/>
          </a:xfrm>
          <a:prstGeom prst="rect">
            <a:avLst/>
          </a:prstGeom>
          <a:noFill/>
          <a:extLst>
            <a:ext uri="{909E8E84-426E-40DD-AFC4-6F175D3DCCD1}">
              <a14:hiddenFill xmlns:a14="http://schemas.microsoft.com/office/drawing/2010/main">
                <a:solidFill>
                  <a:srgbClr val="FFFFFF"/>
                </a:solidFill>
              </a14:hiddenFill>
            </a:ext>
          </a:extLst>
        </p:spPr>
      </p:pic>
      <p:pic>
        <p:nvPicPr>
          <p:cNvPr id="3521" name="Picture 449" descr="Image result for clip art tenon sa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32699" y="16246193"/>
            <a:ext cx="309515" cy="330593"/>
          </a:xfrm>
          <a:prstGeom prst="rect">
            <a:avLst/>
          </a:prstGeom>
          <a:noFill/>
          <a:extLst>
            <a:ext uri="{909E8E84-426E-40DD-AFC4-6F175D3DCCD1}">
              <a14:hiddenFill xmlns:a14="http://schemas.microsoft.com/office/drawing/2010/main">
                <a:solidFill>
                  <a:srgbClr val="FFFFFF"/>
                </a:solidFill>
              </a14:hiddenFill>
            </a:ext>
          </a:extLst>
        </p:spPr>
      </p:pic>
      <p:pic>
        <p:nvPicPr>
          <p:cNvPr id="3523" name="Picture 451" descr="Image result for clip art chisel"/>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99800" l="1800" r="97800"/>
                    </a14:imgEffect>
                  </a14:imgLayer>
                </a14:imgProps>
              </a:ext>
              <a:ext uri="{28A0092B-C50C-407E-A947-70E740481C1C}">
                <a14:useLocalDpi xmlns:a14="http://schemas.microsoft.com/office/drawing/2010/main" val="0"/>
              </a:ext>
            </a:extLst>
          </a:blip>
          <a:srcRect/>
          <a:stretch>
            <a:fillRect/>
          </a:stretch>
        </p:blipFill>
        <p:spPr bwMode="auto">
          <a:xfrm rot="16200000">
            <a:off x="3247017" y="14966049"/>
            <a:ext cx="365418" cy="365418"/>
          </a:xfrm>
          <a:prstGeom prst="rect">
            <a:avLst/>
          </a:prstGeom>
          <a:noFill/>
          <a:extLst>
            <a:ext uri="{909E8E84-426E-40DD-AFC4-6F175D3DCCD1}">
              <a14:hiddenFill xmlns:a14="http://schemas.microsoft.com/office/drawing/2010/main">
                <a:solidFill>
                  <a:srgbClr val="FFFFFF"/>
                </a:solidFill>
              </a14:hiddenFill>
            </a:ext>
          </a:extLst>
        </p:spPr>
      </p:pic>
      <p:pic>
        <p:nvPicPr>
          <p:cNvPr id="3527" name="Picture 455" descr="Image result for clipart design process"/>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2339" t="32601" r="11586" b="42386"/>
          <a:stretch/>
        </p:blipFill>
        <p:spPr bwMode="auto">
          <a:xfrm>
            <a:off x="2058381" y="14954253"/>
            <a:ext cx="687913" cy="267274"/>
          </a:xfrm>
          <a:prstGeom prst="rect">
            <a:avLst/>
          </a:prstGeom>
          <a:noFill/>
          <a:extLst>
            <a:ext uri="{909E8E84-426E-40DD-AFC4-6F175D3DCCD1}">
              <a14:hiddenFill xmlns:a14="http://schemas.microsoft.com/office/drawing/2010/main">
                <a:solidFill>
                  <a:srgbClr val="FFFFFF"/>
                </a:solidFill>
              </a14:hiddenFill>
            </a:ext>
          </a:extLst>
        </p:spPr>
      </p:pic>
      <p:pic>
        <p:nvPicPr>
          <p:cNvPr id="502" name="Picture 455" descr="Image result for clipart design process"/>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4272" t="56816" r="49937" b="15836"/>
          <a:stretch/>
        </p:blipFill>
        <p:spPr bwMode="auto">
          <a:xfrm>
            <a:off x="2130103" y="15117678"/>
            <a:ext cx="414068" cy="247291"/>
          </a:xfrm>
          <a:prstGeom prst="rect">
            <a:avLst/>
          </a:prstGeom>
          <a:noFill/>
          <a:extLst>
            <a:ext uri="{909E8E84-426E-40DD-AFC4-6F175D3DCCD1}">
              <a14:hiddenFill xmlns:a14="http://schemas.microsoft.com/office/drawing/2010/main">
                <a:solidFill>
                  <a:srgbClr val="FFFFFF"/>
                </a:solidFill>
              </a14:hiddenFill>
            </a:ext>
          </a:extLst>
        </p:spPr>
      </p:pic>
      <p:cxnSp>
        <p:nvCxnSpPr>
          <p:cNvPr id="495" name="Straight Connector 494">
            <a:extLst>
              <a:ext uri="{FF2B5EF4-FFF2-40B4-BE49-F238E27FC236}">
                <a16:creationId xmlns:a16="http://schemas.microsoft.com/office/drawing/2014/main" id="{2B8A1726-BF9D-A24C-9FBF-5604C5D9EE7E}"/>
              </a:ext>
            </a:extLst>
          </p:cNvPr>
          <p:cNvCxnSpPr>
            <a:cxnSpLocks/>
          </p:cNvCxnSpPr>
          <p:nvPr/>
        </p:nvCxnSpPr>
        <p:spPr>
          <a:xfrm>
            <a:off x="5471318" y="15377178"/>
            <a:ext cx="0" cy="270926"/>
          </a:xfrm>
          <a:prstGeom prst="line">
            <a:avLst/>
          </a:prstGeom>
          <a:ln>
            <a:tailEnd type="oval"/>
          </a:ln>
        </p:spPr>
        <p:style>
          <a:lnRef idx="1">
            <a:schemeClr val="accent1"/>
          </a:lnRef>
          <a:fillRef idx="0">
            <a:schemeClr val="accent1"/>
          </a:fillRef>
          <a:effectRef idx="0">
            <a:schemeClr val="accent1"/>
          </a:effectRef>
          <a:fontRef idx="minor">
            <a:schemeClr val="tx1"/>
          </a:fontRef>
        </p:style>
      </p:cxnSp>
      <p:pic>
        <p:nvPicPr>
          <p:cNvPr id="3529" name="Picture 457" descr="Image result for clipart health and safety"/>
          <p:cNvPicPr>
            <a:picLocks noChangeAspect="1" noChangeArrowheads="1"/>
          </p:cNvPicPr>
          <p:nvPr/>
        </p:nvPicPr>
        <p:blipFill rotWithShape="1">
          <a:blip r:embed="rId10" cstate="print">
            <a:extLst>
              <a:ext uri="{BEBA8EAE-BF5A-486C-A8C5-ECC9F3942E4B}">
                <a14:imgProps xmlns:a14="http://schemas.microsoft.com/office/drawing/2010/main">
                  <a14:imgLayer r:embed="rId11">
                    <a14:imgEffect>
                      <a14:saturation sat="0"/>
                    </a14:imgEffect>
                  </a14:imgLayer>
                </a14:imgProps>
              </a:ext>
              <a:ext uri="{28A0092B-C50C-407E-A947-70E740481C1C}">
                <a14:useLocalDpi xmlns:a14="http://schemas.microsoft.com/office/drawing/2010/main" val="0"/>
              </a:ext>
            </a:extLst>
          </a:blip>
          <a:srcRect l="18229" t="3124" r="37185" b="11700"/>
          <a:stretch/>
        </p:blipFill>
        <p:spPr bwMode="auto">
          <a:xfrm>
            <a:off x="5969662" y="14819632"/>
            <a:ext cx="190056" cy="391000"/>
          </a:xfrm>
          <a:prstGeom prst="rect">
            <a:avLst/>
          </a:prstGeom>
          <a:noFill/>
          <a:extLst>
            <a:ext uri="{909E8E84-426E-40DD-AFC4-6F175D3DCCD1}">
              <a14:hiddenFill xmlns:a14="http://schemas.microsoft.com/office/drawing/2010/main">
                <a:solidFill>
                  <a:srgbClr val="FFFFFF"/>
                </a:solidFill>
              </a14:hiddenFill>
            </a:ext>
          </a:extLst>
        </p:spPr>
      </p:pic>
      <p:pic>
        <p:nvPicPr>
          <p:cNvPr id="3533" name="Picture 461" descr="Related image"/>
          <p:cNvPicPr>
            <a:picLocks noChangeAspect="1" noChangeArrowheads="1"/>
          </p:cNvPicPr>
          <p:nvPr/>
        </p:nvPicPr>
        <p:blipFill rotWithShape="1">
          <a:blip r:embed="rId12" cstate="print">
            <a:extLst>
              <a:ext uri="{BEBA8EAE-BF5A-486C-A8C5-ECC9F3942E4B}">
                <a14:imgProps xmlns:a14="http://schemas.microsoft.com/office/drawing/2010/main">
                  <a14:imgLayer r:embed="rId13">
                    <a14:imgEffect>
                      <a14:backgroundRemoval t="12500" b="85000" l="13000" r="86000"/>
                    </a14:imgEffect>
                  </a14:imgLayer>
                </a14:imgProps>
              </a:ext>
              <a:ext uri="{28A0092B-C50C-407E-A947-70E740481C1C}">
                <a14:useLocalDpi xmlns:a14="http://schemas.microsoft.com/office/drawing/2010/main" val="0"/>
              </a:ext>
            </a:extLst>
          </a:blip>
          <a:srcRect l="12316" t="11331" r="14396" b="14211"/>
          <a:stretch/>
        </p:blipFill>
        <p:spPr bwMode="auto">
          <a:xfrm rot="14810229">
            <a:off x="2860843" y="15189320"/>
            <a:ext cx="260810" cy="264977"/>
          </a:xfrm>
          <a:prstGeom prst="rect">
            <a:avLst/>
          </a:prstGeom>
          <a:noFill/>
          <a:extLst>
            <a:ext uri="{909E8E84-426E-40DD-AFC4-6F175D3DCCD1}">
              <a14:hiddenFill xmlns:a14="http://schemas.microsoft.com/office/drawing/2010/main">
                <a:solidFill>
                  <a:srgbClr val="FFFFFF"/>
                </a:solidFill>
              </a14:hiddenFill>
            </a:ext>
          </a:extLst>
        </p:spPr>
      </p:pic>
      <p:pic>
        <p:nvPicPr>
          <p:cNvPr id="3537" name="Picture 465" descr="Related image"/>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824063" y="16350450"/>
            <a:ext cx="154145" cy="293052"/>
          </a:xfrm>
          <a:prstGeom prst="rect">
            <a:avLst/>
          </a:prstGeom>
          <a:noFill/>
          <a:extLst>
            <a:ext uri="{909E8E84-426E-40DD-AFC4-6F175D3DCCD1}">
              <a14:hiddenFill xmlns:a14="http://schemas.microsoft.com/office/drawing/2010/main">
                <a:solidFill>
                  <a:srgbClr val="FFFFFF"/>
                </a:solidFill>
              </a14:hiddenFill>
            </a:ext>
          </a:extLst>
        </p:spPr>
      </p:pic>
      <p:pic>
        <p:nvPicPr>
          <p:cNvPr id="3539" name="Picture 467" descr="Image result for clipart screwdriver"/>
          <p:cNvPicPr>
            <a:picLocks noChangeAspect="1" noChangeArrowheads="1"/>
          </p:cNvPicPr>
          <p:nvPr/>
        </p:nvPicPr>
        <p:blipFill>
          <a:blip r:embed="rId15" cstate="print">
            <a:extLst>
              <a:ext uri="{BEBA8EAE-BF5A-486C-A8C5-ECC9F3942E4B}">
                <a14:imgProps xmlns:a14="http://schemas.microsoft.com/office/drawing/2010/main">
                  <a14:imgLayer r:embed="rId16">
                    <a14:imgEffect>
                      <a14:backgroundRemoval t="4139" b="95425" l="3182" r="98295"/>
                    </a14:imgEffect>
                  </a14:imgLayer>
                </a14:imgProps>
              </a:ext>
              <a:ext uri="{28A0092B-C50C-407E-A947-70E740481C1C}">
                <a14:useLocalDpi xmlns:a14="http://schemas.microsoft.com/office/drawing/2010/main" val="0"/>
              </a:ext>
            </a:extLst>
          </a:blip>
          <a:srcRect/>
          <a:stretch>
            <a:fillRect/>
          </a:stretch>
        </p:blipFill>
        <p:spPr bwMode="auto">
          <a:xfrm rot="19033676">
            <a:off x="4546805" y="16340948"/>
            <a:ext cx="264181" cy="275589"/>
          </a:xfrm>
          <a:prstGeom prst="rect">
            <a:avLst/>
          </a:prstGeom>
          <a:noFill/>
          <a:extLst>
            <a:ext uri="{909E8E84-426E-40DD-AFC4-6F175D3DCCD1}">
              <a14:hiddenFill xmlns:a14="http://schemas.microsoft.com/office/drawing/2010/main">
                <a:solidFill>
                  <a:srgbClr val="FFFFFF"/>
                </a:solidFill>
              </a14:hiddenFill>
            </a:ext>
          </a:extLst>
        </p:spPr>
      </p:pic>
      <p:sp>
        <p:nvSpPr>
          <p:cNvPr id="509" name="TextBox 2"/>
          <p:cNvSpPr txBox="1">
            <a:spLocks noChangeArrowheads="1"/>
          </p:cNvSpPr>
          <p:nvPr/>
        </p:nvSpPr>
        <p:spPr bwMode="auto">
          <a:xfrm>
            <a:off x="1740939" y="1548302"/>
            <a:ext cx="6312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GB" altLang="en-US" sz="1800" b="1" dirty="0">
                <a:solidFill>
                  <a:schemeClr val="bg1"/>
                </a:solidFill>
              </a:rPr>
              <a:t>Teach – Boost – Teach – Diagnosis –  Therapy - Testing</a:t>
            </a:r>
          </a:p>
        </p:txBody>
      </p:sp>
      <p:sp>
        <p:nvSpPr>
          <p:cNvPr id="107" name="TextBox 16"/>
          <p:cNvSpPr txBox="1">
            <a:spLocks noChangeArrowheads="1"/>
          </p:cNvSpPr>
          <p:nvPr/>
        </p:nvSpPr>
        <p:spPr bwMode="auto">
          <a:xfrm>
            <a:off x="3371232" y="14809493"/>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Brief &amp; Specification</a:t>
            </a:r>
          </a:p>
        </p:txBody>
      </p:sp>
      <p:sp>
        <p:nvSpPr>
          <p:cNvPr id="108" name="TextBox 16"/>
          <p:cNvSpPr txBox="1">
            <a:spLocks noChangeArrowheads="1"/>
          </p:cNvSpPr>
          <p:nvPr/>
        </p:nvSpPr>
        <p:spPr bwMode="auto">
          <a:xfrm>
            <a:off x="6837887" y="1513521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Graphic</a:t>
            </a:r>
          </a:p>
          <a:p>
            <a:pPr algn="ctr" eaLnBrk="1" hangingPunct="1"/>
            <a:r>
              <a:rPr lang="en-US" altLang="en-US" sz="800" dirty="0">
                <a:cs typeface="Calibri" panose="020F0502020204030204" pitchFamily="34" charset="0"/>
              </a:rPr>
              <a:t>finish</a:t>
            </a:r>
          </a:p>
        </p:txBody>
      </p:sp>
      <p:sp>
        <p:nvSpPr>
          <p:cNvPr id="110" name="TextBox 16"/>
          <p:cNvSpPr txBox="1">
            <a:spLocks noChangeArrowheads="1"/>
          </p:cNvSpPr>
          <p:nvPr/>
        </p:nvSpPr>
        <p:spPr bwMode="auto">
          <a:xfrm>
            <a:off x="2836855" y="1622103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sp>
        <p:nvSpPr>
          <p:cNvPr id="111" name="TextBox 16"/>
          <p:cNvSpPr txBox="1">
            <a:spLocks noChangeArrowheads="1"/>
          </p:cNvSpPr>
          <p:nvPr/>
        </p:nvSpPr>
        <p:spPr bwMode="auto">
          <a:xfrm>
            <a:off x="6209369" y="15213942"/>
            <a:ext cx="76475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Scroll Saw</a:t>
            </a:r>
          </a:p>
        </p:txBody>
      </p:sp>
      <p:sp>
        <p:nvSpPr>
          <p:cNvPr id="113" name="TextBox 16"/>
          <p:cNvSpPr txBox="1">
            <a:spLocks noChangeArrowheads="1"/>
          </p:cNvSpPr>
          <p:nvPr/>
        </p:nvSpPr>
        <p:spPr bwMode="auto">
          <a:xfrm>
            <a:off x="5095544" y="1628468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Pillar Drill</a:t>
            </a:r>
          </a:p>
        </p:txBody>
      </p:sp>
      <p:sp>
        <p:nvSpPr>
          <p:cNvPr id="115" name="TextBox 16"/>
          <p:cNvSpPr txBox="1">
            <a:spLocks noChangeArrowheads="1"/>
          </p:cNvSpPr>
          <p:nvPr/>
        </p:nvSpPr>
        <p:spPr bwMode="auto">
          <a:xfrm>
            <a:off x="3943021" y="1523086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Mood Boards</a:t>
            </a:r>
          </a:p>
        </p:txBody>
      </p:sp>
      <p:cxnSp>
        <p:nvCxnSpPr>
          <p:cNvPr id="116" name="Straight Connector 115">
            <a:extLst>
              <a:ext uri="{FF2B5EF4-FFF2-40B4-BE49-F238E27FC236}">
                <a16:creationId xmlns:a16="http://schemas.microsoft.com/office/drawing/2014/main" id="{2B8A1726-BF9D-A24C-9FBF-5604C5D9EE7E}"/>
              </a:ext>
            </a:extLst>
          </p:cNvPr>
          <p:cNvCxnSpPr>
            <a:cxnSpLocks/>
          </p:cNvCxnSpPr>
          <p:nvPr/>
        </p:nvCxnSpPr>
        <p:spPr>
          <a:xfrm flipH="1">
            <a:off x="4459502" y="15430138"/>
            <a:ext cx="8562" cy="194530"/>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2B8A1726-BF9D-A24C-9FBF-5604C5D9EE7E}"/>
              </a:ext>
            </a:extLst>
          </p:cNvPr>
          <p:cNvCxnSpPr>
            <a:cxnSpLocks/>
          </p:cNvCxnSpPr>
          <p:nvPr/>
        </p:nvCxnSpPr>
        <p:spPr>
          <a:xfrm>
            <a:off x="3783844" y="15320598"/>
            <a:ext cx="0" cy="270926"/>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2B8A1726-BF9D-A24C-9FBF-5604C5D9EE7E}"/>
              </a:ext>
            </a:extLst>
          </p:cNvPr>
          <p:cNvCxnSpPr>
            <a:cxnSpLocks/>
          </p:cNvCxnSpPr>
          <p:nvPr/>
        </p:nvCxnSpPr>
        <p:spPr>
          <a:xfrm>
            <a:off x="7796457" y="15163737"/>
            <a:ext cx="0" cy="270926"/>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2B8A1726-BF9D-A24C-9FBF-5604C5D9EE7E}"/>
              </a:ext>
            </a:extLst>
          </p:cNvPr>
          <p:cNvCxnSpPr>
            <a:cxnSpLocks/>
          </p:cNvCxnSpPr>
          <p:nvPr/>
        </p:nvCxnSpPr>
        <p:spPr>
          <a:xfrm flipV="1">
            <a:off x="3064576" y="15982156"/>
            <a:ext cx="0" cy="270926"/>
          </a:xfrm>
          <a:prstGeom prst="line">
            <a:avLst/>
          </a:prstGeom>
          <a:ln>
            <a:tailEnd type="oval"/>
          </a:ln>
        </p:spPr>
        <p:style>
          <a:lnRef idx="3">
            <a:schemeClr val="accent6"/>
          </a:lnRef>
          <a:fillRef idx="0">
            <a:schemeClr val="accent6"/>
          </a:fillRef>
          <a:effectRef idx="2">
            <a:schemeClr val="accent6"/>
          </a:effectRef>
          <a:fontRef idx="minor">
            <a:schemeClr val="tx1"/>
          </a:fontRef>
        </p:style>
      </p:cxnSp>
      <p:cxnSp>
        <p:nvCxnSpPr>
          <p:cNvPr id="121" name="Straight Connector 120">
            <a:extLst>
              <a:ext uri="{FF2B5EF4-FFF2-40B4-BE49-F238E27FC236}">
                <a16:creationId xmlns:a16="http://schemas.microsoft.com/office/drawing/2014/main" id="{2B8A1726-BF9D-A24C-9FBF-5604C5D9EE7E}"/>
              </a:ext>
            </a:extLst>
          </p:cNvPr>
          <p:cNvCxnSpPr>
            <a:cxnSpLocks/>
          </p:cNvCxnSpPr>
          <p:nvPr/>
        </p:nvCxnSpPr>
        <p:spPr>
          <a:xfrm flipV="1">
            <a:off x="3701349" y="16046444"/>
            <a:ext cx="0" cy="270926"/>
          </a:xfrm>
          <a:prstGeom prst="line">
            <a:avLst/>
          </a:prstGeom>
          <a:ln>
            <a:tailEnd type="oval"/>
          </a:ln>
        </p:spPr>
        <p:style>
          <a:lnRef idx="3">
            <a:schemeClr val="accent6"/>
          </a:lnRef>
          <a:fillRef idx="0">
            <a:schemeClr val="accent6"/>
          </a:fillRef>
          <a:effectRef idx="2">
            <a:schemeClr val="accent6"/>
          </a:effectRef>
          <a:fontRef idx="minor">
            <a:schemeClr val="tx1"/>
          </a:fontRef>
        </p:style>
      </p:cxnSp>
      <p:cxnSp>
        <p:nvCxnSpPr>
          <p:cNvPr id="123" name="Straight Connector 122">
            <a:extLst>
              <a:ext uri="{FF2B5EF4-FFF2-40B4-BE49-F238E27FC236}">
                <a16:creationId xmlns:a16="http://schemas.microsoft.com/office/drawing/2014/main" id="{2B8A1726-BF9D-A24C-9FBF-5604C5D9EE7E}"/>
              </a:ext>
            </a:extLst>
          </p:cNvPr>
          <p:cNvCxnSpPr>
            <a:cxnSpLocks/>
          </p:cNvCxnSpPr>
          <p:nvPr/>
        </p:nvCxnSpPr>
        <p:spPr>
          <a:xfrm flipV="1">
            <a:off x="4138054" y="16037525"/>
            <a:ext cx="0" cy="270926"/>
          </a:xfrm>
          <a:prstGeom prst="line">
            <a:avLst/>
          </a:prstGeom>
          <a:ln>
            <a:tailEnd type="oval"/>
          </a:ln>
        </p:spPr>
        <p:style>
          <a:lnRef idx="1">
            <a:schemeClr val="accent6"/>
          </a:lnRef>
          <a:fillRef idx="0">
            <a:schemeClr val="accent6"/>
          </a:fillRef>
          <a:effectRef idx="0">
            <a:schemeClr val="accent6"/>
          </a:effectRef>
          <a:fontRef idx="minor">
            <a:schemeClr val="tx1"/>
          </a:fontRef>
        </p:style>
      </p:cxnSp>
      <p:pic>
        <p:nvPicPr>
          <p:cNvPr id="1026" name="Picture 2" descr="Image result for Clipart playsam"/>
          <p:cNvPicPr>
            <a:picLocks noChangeAspect="1" noChangeArrowheads="1"/>
          </p:cNvPicPr>
          <p:nvPr/>
        </p:nvPicPr>
        <p:blipFill>
          <a:blip r:embed="rId17" cstate="print">
            <a:extLst>
              <a:ext uri="{BEBA8EAE-BF5A-486C-A8C5-ECC9F3942E4B}">
                <a14:imgProps xmlns:a14="http://schemas.microsoft.com/office/drawing/2010/main">
                  <a14:imgLayer r:embed="rId18">
                    <a14:imgEffect>
                      <a14:backgroundRemoval t="0" b="99569" l="0" r="100000"/>
                    </a14:imgEffect>
                  </a14:imgLayer>
                </a14:imgProps>
              </a:ext>
              <a:ext uri="{28A0092B-C50C-407E-A947-70E740481C1C}">
                <a14:useLocalDpi xmlns:a14="http://schemas.microsoft.com/office/drawing/2010/main" val="0"/>
              </a:ext>
            </a:extLst>
          </a:blip>
          <a:srcRect/>
          <a:stretch>
            <a:fillRect/>
          </a:stretch>
        </p:blipFill>
        <p:spPr bwMode="auto">
          <a:xfrm rot="4315890">
            <a:off x="3060681" y="16335302"/>
            <a:ext cx="242935" cy="3636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a:blip r:embed="rId19">
            <a:extLst>
              <a:ext uri="{BEBA8EAE-BF5A-486C-A8C5-ECC9F3942E4B}">
                <a14:imgProps xmlns:a14="http://schemas.microsoft.com/office/drawing/2010/main">
                  <a14:imgLayer r:embed="rId20">
                    <a14:imgEffect>
                      <a14:saturation sat="0"/>
                    </a14:imgEffect>
                  </a14:imgLayer>
                </a14:imgProps>
              </a:ext>
            </a:extLst>
          </a:blip>
          <a:stretch>
            <a:fillRect/>
          </a:stretch>
        </p:blipFill>
        <p:spPr>
          <a:xfrm>
            <a:off x="7132577" y="14023697"/>
            <a:ext cx="287028" cy="287028"/>
          </a:xfrm>
          <a:prstGeom prst="rect">
            <a:avLst/>
          </a:prstGeom>
        </p:spPr>
      </p:pic>
      <p:pic>
        <p:nvPicPr>
          <p:cNvPr id="1034" name="Picture 10" descr="Related image"/>
          <p:cNvPicPr>
            <a:picLocks noChangeAspect="1" noChangeArrowheads="1"/>
          </p:cNvPicPr>
          <p:nvPr/>
        </p:nvPicPr>
        <p:blipFill rotWithShape="1">
          <a:blip r:embed="rId21" cstate="print">
            <a:extLst>
              <a:ext uri="{BEBA8EAE-BF5A-486C-A8C5-ECC9F3942E4B}">
                <a14:imgProps xmlns:a14="http://schemas.microsoft.com/office/drawing/2010/main">
                  <a14:imgLayer r:embed="rId22">
                    <a14:imgEffect>
                      <a14:saturation sat="0"/>
                    </a14:imgEffect>
                  </a14:imgLayer>
                </a14:imgProps>
              </a:ext>
              <a:ext uri="{28A0092B-C50C-407E-A947-70E740481C1C}">
                <a14:useLocalDpi xmlns:a14="http://schemas.microsoft.com/office/drawing/2010/main" val="0"/>
              </a:ext>
            </a:extLst>
          </a:blip>
          <a:srcRect l="21842" r="21517"/>
          <a:stretch/>
        </p:blipFill>
        <p:spPr bwMode="auto">
          <a:xfrm>
            <a:off x="3410691" y="15168403"/>
            <a:ext cx="329008" cy="2392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mood board clipart"/>
          <p:cNvPicPr>
            <a:picLocks noChangeAspect="1" noChangeArrowheads="1"/>
          </p:cNvPicPr>
          <p:nvPr/>
        </p:nvPicPr>
        <p:blipFill>
          <a:blip r:embed="rId23" cstate="print">
            <a:extLst>
              <a:ext uri="{BEBA8EAE-BF5A-486C-A8C5-ECC9F3942E4B}">
                <a14:imgProps xmlns:a14="http://schemas.microsoft.com/office/drawing/2010/main">
                  <a14:imgLayer r:embed="rId2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199177" y="14872147"/>
            <a:ext cx="348196" cy="34307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lated image"/>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6355444" y="14869135"/>
            <a:ext cx="404876" cy="347533"/>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pillar drill clipart"/>
          <p:cNvPicPr>
            <a:picLocks noChangeAspect="1" noChangeArrowheads="1"/>
          </p:cNvPicPr>
          <p:nvPr/>
        </p:nvPicPr>
        <p:blipFill rotWithShape="1">
          <a:blip r:embed="rId26" cstate="print">
            <a:extLst>
              <a:ext uri="{28A0092B-C50C-407E-A947-70E740481C1C}">
                <a14:useLocalDpi xmlns:a14="http://schemas.microsoft.com/office/drawing/2010/main" val="0"/>
              </a:ext>
            </a:extLst>
          </a:blip>
          <a:srcRect l="15590"/>
          <a:stretch/>
        </p:blipFill>
        <p:spPr bwMode="auto">
          <a:xfrm>
            <a:off x="5270917" y="16513676"/>
            <a:ext cx="368802" cy="368359"/>
          </a:xfrm>
          <a:prstGeom prst="rect">
            <a:avLst/>
          </a:prstGeom>
          <a:noFill/>
          <a:extLst>
            <a:ext uri="{909E8E84-426E-40DD-AFC4-6F175D3DCCD1}">
              <a14:hiddenFill xmlns:a14="http://schemas.microsoft.com/office/drawing/2010/main">
                <a:solidFill>
                  <a:srgbClr val="FFFFFF"/>
                </a:solidFill>
              </a14:hiddenFill>
            </a:ext>
          </a:extLst>
        </p:spPr>
      </p:pic>
      <p:pic>
        <p:nvPicPr>
          <p:cNvPr id="131" name="Picture 447" descr="Image result for 2d design"/>
          <p:cNvPicPr>
            <a:picLocks noChangeAspect="1" noChangeArrowheads="1"/>
          </p:cNvPicPr>
          <p:nvPr/>
        </p:nvPicPr>
        <p:blipFill>
          <a:blip r:embed="rId27" cstate="print">
            <a:extLst>
              <a:ext uri="{BEBA8EAE-BF5A-486C-A8C5-ECC9F3942E4B}">
                <a14:imgProps xmlns:a14="http://schemas.microsoft.com/office/drawing/2010/main">
                  <a14:imgLayer r:embed="rId28">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781829" y="16667191"/>
            <a:ext cx="450755" cy="335813"/>
          </a:xfrm>
          <a:prstGeom prst="rect">
            <a:avLst/>
          </a:prstGeom>
          <a:noFill/>
          <a:extLst>
            <a:ext uri="{909E8E84-426E-40DD-AFC4-6F175D3DCCD1}">
              <a14:hiddenFill xmlns:a14="http://schemas.microsoft.com/office/drawing/2010/main">
                <a:solidFill>
                  <a:srgbClr val="FFFFFF"/>
                </a:solidFill>
              </a14:hiddenFill>
            </a:ext>
          </a:extLst>
        </p:spPr>
      </p:pic>
      <p:sp>
        <p:nvSpPr>
          <p:cNvPr id="134" name="TextBox 16"/>
          <p:cNvSpPr txBox="1">
            <a:spLocks noChangeArrowheads="1"/>
          </p:cNvSpPr>
          <p:nvPr/>
        </p:nvSpPr>
        <p:spPr bwMode="auto">
          <a:xfrm>
            <a:off x="1547596" y="1638146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2D Design</a:t>
            </a:r>
          </a:p>
          <a:p>
            <a:pPr algn="ctr" eaLnBrk="1" hangingPunct="1"/>
            <a:r>
              <a:rPr lang="en-US" altLang="en-US" sz="800" dirty="0">
                <a:cs typeface="Calibri" panose="020F0502020204030204" pitchFamily="34" charset="0"/>
              </a:rPr>
              <a:t>Contours</a:t>
            </a:r>
          </a:p>
        </p:txBody>
      </p:sp>
      <p:pic>
        <p:nvPicPr>
          <p:cNvPr id="11" name="Picture 2" descr="Image result for isometric drawing"/>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5357695" y="15051648"/>
            <a:ext cx="303125" cy="329222"/>
          </a:xfrm>
          <a:prstGeom prst="rect">
            <a:avLst/>
          </a:prstGeom>
          <a:noFill/>
          <a:extLst>
            <a:ext uri="{909E8E84-426E-40DD-AFC4-6F175D3DCCD1}">
              <a14:hiddenFill xmlns:a14="http://schemas.microsoft.com/office/drawing/2010/main">
                <a:solidFill>
                  <a:srgbClr val="FFFFFF"/>
                </a:solidFill>
              </a14:hiddenFill>
            </a:ext>
          </a:extLst>
        </p:spPr>
      </p:pic>
      <p:sp>
        <p:nvSpPr>
          <p:cNvPr id="137" name="TextBox 16"/>
          <p:cNvSpPr txBox="1">
            <a:spLocks noChangeArrowheads="1"/>
          </p:cNvSpPr>
          <p:nvPr/>
        </p:nvSpPr>
        <p:spPr bwMode="auto">
          <a:xfrm>
            <a:off x="5006532" y="14744331"/>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Isometric</a:t>
            </a:r>
          </a:p>
          <a:p>
            <a:pPr algn="ctr" eaLnBrk="1" hangingPunct="1"/>
            <a:r>
              <a:rPr lang="en-US" altLang="en-US" sz="800" dirty="0">
                <a:cs typeface="Calibri" panose="020F0502020204030204" pitchFamily="34" charset="0"/>
              </a:rPr>
              <a:t>Drawing</a:t>
            </a:r>
          </a:p>
        </p:txBody>
      </p:sp>
      <p:cxnSp>
        <p:nvCxnSpPr>
          <p:cNvPr id="144" name="Straight Connector 143">
            <a:extLst>
              <a:ext uri="{FF2B5EF4-FFF2-40B4-BE49-F238E27FC236}">
                <a16:creationId xmlns:a16="http://schemas.microsoft.com/office/drawing/2014/main" id="{2B8A1726-BF9D-A24C-9FBF-5604C5D9EE7E}"/>
              </a:ext>
            </a:extLst>
          </p:cNvPr>
          <p:cNvCxnSpPr>
            <a:cxnSpLocks/>
          </p:cNvCxnSpPr>
          <p:nvPr/>
        </p:nvCxnSpPr>
        <p:spPr>
          <a:xfrm flipV="1">
            <a:off x="1074421" y="15089774"/>
            <a:ext cx="87225" cy="188881"/>
          </a:xfrm>
          <a:prstGeom prst="line">
            <a:avLst/>
          </a:prstGeom>
          <a:ln>
            <a:tailEnd type="oval"/>
          </a:ln>
        </p:spPr>
        <p:style>
          <a:lnRef idx="3">
            <a:schemeClr val="accent2"/>
          </a:lnRef>
          <a:fillRef idx="0">
            <a:schemeClr val="accent2"/>
          </a:fillRef>
          <a:effectRef idx="2">
            <a:schemeClr val="accent2"/>
          </a:effectRef>
          <a:fontRef idx="minor">
            <a:schemeClr val="tx1"/>
          </a:fontRef>
        </p:style>
      </p:cxnSp>
      <p:cxnSp>
        <p:nvCxnSpPr>
          <p:cNvPr id="145" name="Straight Connector 144">
            <a:extLst>
              <a:ext uri="{FF2B5EF4-FFF2-40B4-BE49-F238E27FC236}">
                <a16:creationId xmlns:a16="http://schemas.microsoft.com/office/drawing/2014/main" id="{2B8A1726-BF9D-A24C-9FBF-5604C5D9EE7E}"/>
              </a:ext>
            </a:extLst>
          </p:cNvPr>
          <p:cNvCxnSpPr>
            <a:cxnSpLocks/>
          </p:cNvCxnSpPr>
          <p:nvPr/>
        </p:nvCxnSpPr>
        <p:spPr>
          <a:xfrm flipH="1">
            <a:off x="2118414" y="15388950"/>
            <a:ext cx="87043" cy="238400"/>
          </a:xfrm>
          <a:prstGeom prst="line">
            <a:avLst/>
          </a:prstGeom>
          <a:ln>
            <a:tailEnd type="oval"/>
          </a:ln>
        </p:spPr>
        <p:style>
          <a:lnRef idx="3">
            <a:schemeClr val="accent2"/>
          </a:lnRef>
          <a:fillRef idx="0">
            <a:schemeClr val="accent2"/>
          </a:fillRef>
          <a:effectRef idx="2">
            <a:schemeClr val="accent2"/>
          </a:effectRef>
          <a:fontRef idx="minor">
            <a:schemeClr val="tx1"/>
          </a:fontRef>
        </p:style>
      </p:cxnSp>
      <p:pic>
        <p:nvPicPr>
          <p:cNvPr id="19" name="Picture 10" descr="Image result for manufacturing clipart"/>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1896655" y="14218449"/>
            <a:ext cx="366541" cy="383589"/>
          </a:xfrm>
          <a:prstGeom prst="rect">
            <a:avLst/>
          </a:prstGeom>
          <a:noFill/>
          <a:extLst>
            <a:ext uri="{909E8E84-426E-40DD-AFC4-6F175D3DCCD1}">
              <a14:hiddenFill xmlns:a14="http://schemas.microsoft.com/office/drawing/2010/main">
                <a:solidFill>
                  <a:srgbClr val="FFFFFF"/>
                </a:solidFill>
              </a14:hiddenFill>
            </a:ext>
          </a:extLst>
        </p:spPr>
      </p:pic>
      <p:sp>
        <p:nvSpPr>
          <p:cNvPr id="150" name="TextBox 16"/>
          <p:cNvSpPr txBox="1">
            <a:spLocks noChangeArrowheads="1"/>
          </p:cNvSpPr>
          <p:nvPr/>
        </p:nvSpPr>
        <p:spPr bwMode="auto">
          <a:xfrm>
            <a:off x="1692261" y="1452947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Manufacturing</a:t>
            </a:r>
          </a:p>
        </p:txBody>
      </p:sp>
      <p:cxnSp>
        <p:nvCxnSpPr>
          <p:cNvPr id="153" name="Straight Connector 152">
            <a:extLst>
              <a:ext uri="{FF2B5EF4-FFF2-40B4-BE49-F238E27FC236}">
                <a16:creationId xmlns:a16="http://schemas.microsoft.com/office/drawing/2014/main" id="{2B8A1726-BF9D-A24C-9FBF-5604C5D9EE7E}"/>
              </a:ext>
            </a:extLst>
          </p:cNvPr>
          <p:cNvCxnSpPr>
            <a:cxnSpLocks/>
          </p:cNvCxnSpPr>
          <p:nvPr/>
        </p:nvCxnSpPr>
        <p:spPr>
          <a:xfrm flipH="1" flipV="1">
            <a:off x="1666773" y="14364426"/>
            <a:ext cx="210549" cy="56331"/>
          </a:xfrm>
          <a:prstGeom prst="line">
            <a:avLst/>
          </a:prstGeom>
          <a:ln>
            <a:tailEnd type="oval"/>
          </a:ln>
        </p:spPr>
        <p:style>
          <a:lnRef idx="3">
            <a:schemeClr val="accent2"/>
          </a:lnRef>
          <a:fillRef idx="0">
            <a:schemeClr val="accent2"/>
          </a:fillRef>
          <a:effectRef idx="2">
            <a:schemeClr val="accent2"/>
          </a:effectRef>
          <a:fontRef idx="minor">
            <a:schemeClr val="tx1"/>
          </a:fontRef>
        </p:style>
      </p:cxnSp>
      <p:cxnSp>
        <p:nvCxnSpPr>
          <p:cNvPr id="157" name="Straight Connector 156">
            <a:extLst>
              <a:ext uri="{FF2B5EF4-FFF2-40B4-BE49-F238E27FC236}">
                <a16:creationId xmlns:a16="http://schemas.microsoft.com/office/drawing/2014/main" id="{2B8A1726-BF9D-A24C-9FBF-5604C5D9EE7E}"/>
              </a:ext>
            </a:extLst>
          </p:cNvPr>
          <p:cNvCxnSpPr>
            <a:cxnSpLocks/>
          </p:cNvCxnSpPr>
          <p:nvPr/>
        </p:nvCxnSpPr>
        <p:spPr>
          <a:xfrm>
            <a:off x="944907" y="14594451"/>
            <a:ext cx="208306" cy="18406"/>
          </a:xfrm>
          <a:prstGeom prst="line">
            <a:avLst/>
          </a:prstGeom>
          <a:ln>
            <a:tailEnd type="oval"/>
          </a:ln>
        </p:spPr>
        <p:style>
          <a:lnRef idx="3">
            <a:schemeClr val="accent2"/>
          </a:lnRef>
          <a:fillRef idx="0">
            <a:schemeClr val="accent2"/>
          </a:fillRef>
          <a:effectRef idx="2">
            <a:schemeClr val="accent2"/>
          </a:effectRef>
          <a:fontRef idx="minor">
            <a:schemeClr val="tx1"/>
          </a:fontRef>
        </p:style>
      </p:cxnSp>
      <p:sp>
        <p:nvSpPr>
          <p:cNvPr id="159" name="TextBox 16"/>
          <p:cNvSpPr txBox="1">
            <a:spLocks noChangeArrowheads="1"/>
          </p:cNvSpPr>
          <p:nvPr/>
        </p:nvSpPr>
        <p:spPr bwMode="auto">
          <a:xfrm>
            <a:off x="2417057" y="12977442"/>
            <a:ext cx="539786" cy="33855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Metal Casting</a:t>
            </a:r>
          </a:p>
        </p:txBody>
      </p:sp>
      <p:pic>
        <p:nvPicPr>
          <p:cNvPr id="170" name="Picture 169" descr="Rocket"/>
          <p:cNvPicPr/>
          <p:nvPr/>
        </p:nvPicPr>
        <p:blipFill rotWithShape="1">
          <a:blip r:embed="rId31" cstate="print">
            <a:extLst>
              <a:ext uri="{BEBA8EAE-BF5A-486C-A8C5-ECC9F3942E4B}">
                <a14:imgProps xmlns:a14="http://schemas.microsoft.com/office/drawing/2010/main">
                  <a14:imgLayer r:embed="rId32">
                    <a14:imgEffect>
                      <a14:backgroundRemoval t="10000" b="90000" l="37822" r="65329"/>
                    </a14:imgEffect>
                    <a14:imgEffect>
                      <a14:saturation sat="0"/>
                    </a14:imgEffect>
                  </a14:imgLayer>
                </a14:imgProps>
              </a:ext>
              <a:ext uri="{28A0092B-C50C-407E-A947-70E740481C1C}">
                <a14:useLocalDpi xmlns:a14="http://schemas.microsoft.com/office/drawing/2010/main" val="0"/>
              </a:ext>
            </a:extLst>
          </a:blip>
          <a:srcRect l="34384" r="31233"/>
          <a:stretch/>
        </p:blipFill>
        <p:spPr bwMode="auto">
          <a:xfrm>
            <a:off x="683570" y="14314937"/>
            <a:ext cx="298130" cy="524159"/>
          </a:xfrm>
          <a:prstGeom prst="rect">
            <a:avLst/>
          </a:prstGeom>
          <a:noFill/>
          <a:extLst>
            <a:ext uri="{909E8E84-426E-40DD-AFC4-6F175D3DCCD1}">
              <a14:hiddenFill xmlns:a14="http://schemas.microsoft.com/office/drawing/2010/main">
                <a:solidFill>
                  <a:srgbClr val="FFFFFF"/>
                </a:solidFill>
              </a14:hiddenFill>
            </a:ext>
          </a:extLst>
        </p:spPr>
      </p:pic>
      <p:sp>
        <p:nvSpPr>
          <p:cNvPr id="171" name="TextBox 16"/>
          <p:cNvSpPr txBox="1">
            <a:spLocks noChangeArrowheads="1"/>
          </p:cNvSpPr>
          <p:nvPr/>
        </p:nvSpPr>
        <p:spPr bwMode="auto">
          <a:xfrm>
            <a:off x="2640871" y="14133423"/>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a:t>
            </a:r>
          </a:p>
          <a:p>
            <a:pPr algn="ctr" eaLnBrk="1" hangingPunct="1"/>
            <a:r>
              <a:rPr lang="en-US" altLang="en-US" sz="800" dirty="0">
                <a:cs typeface="Calibri" panose="020F0502020204030204" pitchFamily="34" charset="0"/>
              </a:rPr>
              <a:t>Evaluation</a:t>
            </a:r>
          </a:p>
        </p:txBody>
      </p:sp>
      <p:pic>
        <p:nvPicPr>
          <p:cNvPr id="1048" name="Picture 24" descr="Image result for risk assessment clipart"/>
          <p:cNvPicPr>
            <a:picLocks noChangeAspect="1" noChangeArrowheads="1"/>
          </p:cNvPicPr>
          <p:nvPr/>
        </p:nvPicPr>
        <p:blipFill>
          <a:blip r:embed="rId33" cstate="print">
            <a:extLst>
              <a:ext uri="{BEBA8EAE-BF5A-486C-A8C5-ECC9F3942E4B}">
                <a14:imgProps xmlns:a14="http://schemas.microsoft.com/office/drawing/2010/main">
                  <a14:imgLayer r:embed="rId3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3771604" y="14367737"/>
            <a:ext cx="437534" cy="273459"/>
          </a:xfrm>
          <a:prstGeom prst="rect">
            <a:avLst/>
          </a:prstGeom>
          <a:noFill/>
          <a:extLst>
            <a:ext uri="{909E8E84-426E-40DD-AFC4-6F175D3DCCD1}">
              <a14:hiddenFill xmlns:a14="http://schemas.microsoft.com/office/drawing/2010/main">
                <a:solidFill>
                  <a:srgbClr val="FFFFFF"/>
                </a:solidFill>
              </a14:hiddenFill>
            </a:ext>
          </a:extLst>
        </p:spPr>
      </p:pic>
      <p:sp>
        <p:nvSpPr>
          <p:cNvPr id="176" name="TextBox 16"/>
          <p:cNvSpPr txBox="1">
            <a:spLocks noChangeArrowheads="1"/>
          </p:cNvSpPr>
          <p:nvPr/>
        </p:nvSpPr>
        <p:spPr bwMode="auto">
          <a:xfrm>
            <a:off x="3612448" y="14074025"/>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Risk</a:t>
            </a:r>
          </a:p>
          <a:p>
            <a:pPr algn="ctr" eaLnBrk="1" hangingPunct="1"/>
            <a:r>
              <a:rPr lang="en-US" altLang="en-US" sz="800" dirty="0">
                <a:cs typeface="Calibri" panose="020F0502020204030204" pitchFamily="34" charset="0"/>
              </a:rPr>
              <a:t>Assessment</a:t>
            </a:r>
          </a:p>
        </p:txBody>
      </p:sp>
      <p:cxnSp>
        <p:nvCxnSpPr>
          <p:cNvPr id="177" name="Straight Connector 176">
            <a:extLst>
              <a:ext uri="{FF2B5EF4-FFF2-40B4-BE49-F238E27FC236}">
                <a16:creationId xmlns:a16="http://schemas.microsoft.com/office/drawing/2014/main" id="{2B8A1726-BF9D-A24C-9FBF-5604C5D9EE7E}"/>
              </a:ext>
            </a:extLst>
          </p:cNvPr>
          <p:cNvCxnSpPr>
            <a:cxnSpLocks/>
          </p:cNvCxnSpPr>
          <p:nvPr/>
        </p:nvCxnSpPr>
        <p:spPr>
          <a:xfrm flipV="1">
            <a:off x="3996579" y="13826670"/>
            <a:ext cx="0" cy="270926"/>
          </a:xfrm>
          <a:prstGeom prst="line">
            <a:avLst/>
          </a:prstGeom>
          <a:ln>
            <a:tailEnd type="oval"/>
          </a:ln>
        </p:spPr>
        <p:style>
          <a:lnRef idx="3">
            <a:schemeClr val="accent2"/>
          </a:lnRef>
          <a:fillRef idx="0">
            <a:schemeClr val="accent2"/>
          </a:fillRef>
          <a:effectRef idx="2">
            <a:schemeClr val="accent2"/>
          </a:effectRef>
          <a:fontRef idx="minor">
            <a:schemeClr val="tx1"/>
          </a:fontRef>
        </p:style>
      </p:cxnSp>
      <p:cxnSp>
        <p:nvCxnSpPr>
          <p:cNvPr id="180" name="Straight Connector 179">
            <a:extLst>
              <a:ext uri="{FF2B5EF4-FFF2-40B4-BE49-F238E27FC236}">
                <a16:creationId xmlns:a16="http://schemas.microsoft.com/office/drawing/2014/main" id="{2B8A1726-BF9D-A24C-9FBF-5604C5D9EE7E}"/>
              </a:ext>
            </a:extLst>
          </p:cNvPr>
          <p:cNvCxnSpPr>
            <a:cxnSpLocks/>
          </p:cNvCxnSpPr>
          <p:nvPr/>
        </p:nvCxnSpPr>
        <p:spPr>
          <a:xfrm flipV="1">
            <a:off x="2815272" y="13871195"/>
            <a:ext cx="0" cy="270926"/>
          </a:xfrm>
          <a:prstGeom prst="line">
            <a:avLst/>
          </a:prstGeom>
          <a:ln>
            <a:tailEnd type="oval"/>
          </a:ln>
        </p:spPr>
        <p:style>
          <a:lnRef idx="3">
            <a:schemeClr val="accent2"/>
          </a:lnRef>
          <a:fillRef idx="0">
            <a:schemeClr val="accent2"/>
          </a:fillRef>
          <a:effectRef idx="2">
            <a:schemeClr val="accent2"/>
          </a:effectRef>
          <a:fontRef idx="minor">
            <a:schemeClr val="tx1"/>
          </a:fontRef>
        </p:style>
      </p:cxnSp>
      <p:cxnSp>
        <p:nvCxnSpPr>
          <p:cNvPr id="184" name="Straight Connector 183">
            <a:extLst>
              <a:ext uri="{FF2B5EF4-FFF2-40B4-BE49-F238E27FC236}">
                <a16:creationId xmlns:a16="http://schemas.microsoft.com/office/drawing/2014/main" id="{2B8A1726-BF9D-A24C-9FBF-5604C5D9EE7E}"/>
              </a:ext>
            </a:extLst>
          </p:cNvPr>
          <p:cNvCxnSpPr>
            <a:cxnSpLocks/>
          </p:cNvCxnSpPr>
          <p:nvPr/>
        </p:nvCxnSpPr>
        <p:spPr>
          <a:xfrm flipH="1">
            <a:off x="2651256" y="13250863"/>
            <a:ext cx="570" cy="213565"/>
          </a:xfrm>
          <a:prstGeom prst="line">
            <a:avLst/>
          </a:prstGeom>
          <a:ln>
            <a:tailEnd type="oval"/>
          </a:ln>
        </p:spPr>
        <p:style>
          <a:lnRef idx="3">
            <a:schemeClr val="accent2"/>
          </a:lnRef>
          <a:fillRef idx="0">
            <a:schemeClr val="accent2"/>
          </a:fillRef>
          <a:effectRef idx="2">
            <a:schemeClr val="accent2"/>
          </a:effectRef>
          <a:fontRef idx="minor">
            <a:schemeClr val="tx1"/>
          </a:fontRef>
        </p:style>
      </p:cxnSp>
      <p:cxnSp>
        <p:nvCxnSpPr>
          <p:cNvPr id="187" name="Straight Connector 186">
            <a:extLst>
              <a:ext uri="{FF2B5EF4-FFF2-40B4-BE49-F238E27FC236}">
                <a16:creationId xmlns:a16="http://schemas.microsoft.com/office/drawing/2014/main" id="{2B8A1726-BF9D-A24C-9FBF-5604C5D9EE7E}"/>
              </a:ext>
            </a:extLst>
          </p:cNvPr>
          <p:cNvCxnSpPr>
            <a:cxnSpLocks/>
          </p:cNvCxnSpPr>
          <p:nvPr/>
        </p:nvCxnSpPr>
        <p:spPr>
          <a:xfrm>
            <a:off x="3609290" y="13247932"/>
            <a:ext cx="16092" cy="157435"/>
          </a:xfrm>
          <a:prstGeom prst="line">
            <a:avLst/>
          </a:prstGeom>
          <a:ln>
            <a:tailEnd type="oval"/>
          </a:ln>
        </p:spPr>
        <p:style>
          <a:lnRef idx="3">
            <a:schemeClr val="accent2"/>
          </a:lnRef>
          <a:fillRef idx="0">
            <a:schemeClr val="accent2"/>
          </a:fillRef>
          <a:effectRef idx="2">
            <a:schemeClr val="accent2"/>
          </a:effectRef>
          <a:fontRef idx="minor">
            <a:schemeClr val="tx1"/>
          </a:fontRef>
        </p:style>
      </p:cxnSp>
      <p:sp>
        <p:nvSpPr>
          <p:cNvPr id="191" name="TextBox 16"/>
          <p:cNvSpPr txBox="1">
            <a:spLocks noChangeArrowheads="1"/>
          </p:cNvSpPr>
          <p:nvPr/>
        </p:nvSpPr>
        <p:spPr bwMode="auto">
          <a:xfrm>
            <a:off x="4421332" y="1408431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Forming</a:t>
            </a:r>
          </a:p>
        </p:txBody>
      </p:sp>
      <p:sp>
        <p:nvSpPr>
          <p:cNvPr id="194" name="TextBox 16"/>
          <p:cNvSpPr txBox="1">
            <a:spLocks noChangeArrowheads="1"/>
          </p:cNvSpPr>
          <p:nvPr/>
        </p:nvSpPr>
        <p:spPr bwMode="auto">
          <a:xfrm>
            <a:off x="5300842" y="1404104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PCB’s </a:t>
            </a:r>
          </a:p>
        </p:txBody>
      </p:sp>
      <p:sp>
        <p:nvSpPr>
          <p:cNvPr id="199" name="TextBox 16"/>
          <p:cNvSpPr txBox="1">
            <a:spLocks noChangeArrowheads="1"/>
          </p:cNvSpPr>
          <p:nvPr/>
        </p:nvSpPr>
        <p:spPr bwMode="auto">
          <a:xfrm>
            <a:off x="4569618" y="13000875"/>
            <a:ext cx="657617" cy="21544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Electronics </a:t>
            </a:r>
          </a:p>
        </p:txBody>
      </p:sp>
      <p:pic>
        <p:nvPicPr>
          <p:cNvPr id="200" name="Picture 199"/>
          <p:cNvPicPr/>
          <p:nvPr/>
        </p:nvPicPr>
        <p:blipFill rotWithShape="1">
          <a:blip r:embed="rId35" cstate="print">
            <a:extLst>
              <a:ext uri="{28A0092B-C50C-407E-A947-70E740481C1C}">
                <a14:useLocalDpi xmlns:a14="http://schemas.microsoft.com/office/drawing/2010/main" val="0"/>
              </a:ext>
            </a:extLst>
          </a:blip>
          <a:srcRect l="19504" t="21199" r="35348" b="18415"/>
          <a:stretch/>
        </p:blipFill>
        <p:spPr bwMode="auto">
          <a:xfrm>
            <a:off x="5763355" y="12944996"/>
            <a:ext cx="419604" cy="233558"/>
          </a:xfrm>
          <a:prstGeom prst="rect">
            <a:avLst/>
          </a:prstGeom>
          <a:ln>
            <a:noFill/>
          </a:ln>
          <a:extLst>
            <a:ext uri="{53640926-AAD7-44D8-BBD7-CCE9431645EC}">
              <a14:shadowObscured xmlns:a14="http://schemas.microsoft.com/office/drawing/2010/main"/>
            </a:ext>
          </a:extLst>
        </p:spPr>
      </p:pic>
      <p:sp>
        <p:nvSpPr>
          <p:cNvPr id="201" name="TextBox 16"/>
          <p:cNvSpPr txBox="1">
            <a:spLocks noChangeArrowheads="1"/>
          </p:cNvSpPr>
          <p:nvPr/>
        </p:nvSpPr>
        <p:spPr bwMode="auto">
          <a:xfrm>
            <a:off x="5553585" y="1274783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a:t>
            </a:r>
          </a:p>
        </p:txBody>
      </p:sp>
      <p:pic>
        <p:nvPicPr>
          <p:cNvPr id="32" name="Picture 31"/>
          <p:cNvPicPr>
            <a:picLocks noChangeAspect="1"/>
          </p:cNvPicPr>
          <p:nvPr/>
        </p:nvPicPr>
        <p:blipFill>
          <a:blip r:embed="rId36">
            <a:extLst>
              <a:ext uri="{BEBA8EAE-BF5A-486C-A8C5-ECC9F3942E4B}">
                <a14:imgProps xmlns:a14="http://schemas.microsoft.com/office/drawing/2010/main">
                  <a14:imgLayer r:embed="rId37">
                    <a14:imgEffect>
                      <a14:saturation sat="0"/>
                    </a14:imgEffect>
                  </a14:imgLayer>
                </a14:imgProps>
              </a:ext>
            </a:extLst>
          </a:blip>
          <a:stretch>
            <a:fillRect/>
          </a:stretch>
        </p:blipFill>
        <p:spPr>
          <a:xfrm>
            <a:off x="6253624" y="12715299"/>
            <a:ext cx="558870" cy="410378"/>
          </a:xfrm>
          <a:prstGeom prst="rect">
            <a:avLst/>
          </a:prstGeom>
        </p:spPr>
      </p:pic>
      <p:sp>
        <p:nvSpPr>
          <p:cNvPr id="214" name="TextBox 16"/>
          <p:cNvSpPr txBox="1">
            <a:spLocks noChangeArrowheads="1"/>
          </p:cNvSpPr>
          <p:nvPr/>
        </p:nvSpPr>
        <p:spPr bwMode="auto">
          <a:xfrm>
            <a:off x="6104449" y="13104152"/>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Brief</a:t>
            </a:r>
          </a:p>
        </p:txBody>
      </p:sp>
      <p:cxnSp>
        <p:nvCxnSpPr>
          <p:cNvPr id="225" name="Straight Connector 224">
            <a:extLst>
              <a:ext uri="{FF2B5EF4-FFF2-40B4-BE49-F238E27FC236}">
                <a16:creationId xmlns:a16="http://schemas.microsoft.com/office/drawing/2014/main" id="{2B8A1726-BF9D-A24C-9FBF-5604C5D9EE7E}"/>
              </a:ext>
            </a:extLst>
          </p:cNvPr>
          <p:cNvCxnSpPr>
            <a:cxnSpLocks/>
          </p:cNvCxnSpPr>
          <p:nvPr/>
        </p:nvCxnSpPr>
        <p:spPr>
          <a:xfrm flipV="1">
            <a:off x="4626543" y="13853621"/>
            <a:ext cx="0" cy="240838"/>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2B8A1726-BF9D-A24C-9FBF-5604C5D9EE7E}"/>
              </a:ext>
            </a:extLst>
          </p:cNvPr>
          <p:cNvCxnSpPr>
            <a:cxnSpLocks/>
          </p:cNvCxnSpPr>
          <p:nvPr/>
        </p:nvCxnSpPr>
        <p:spPr>
          <a:xfrm flipV="1">
            <a:off x="5009602" y="13864322"/>
            <a:ext cx="0" cy="240838"/>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2B8A1726-BF9D-A24C-9FBF-5604C5D9EE7E}"/>
              </a:ext>
            </a:extLst>
          </p:cNvPr>
          <p:cNvCxnSpPr>
            <a:cxnSpLocks/>
          </p:cNvCxnSpPr>
          <p:nvPr/>
        </p:nvCxnSpPr>
        <p:spPr>
          <a:xfrm flipH="1">
            <a:off x="6535233" y="13287231"/>
            <a:ext cx="562" cy="234691"/>
          </a:xfrm>
          <a:prstGeom prst="line">
            <a:avLst/>
          </a:prstGeom>
          <a:ln>
            <a:tailEnd type="oval"/>
          </a:ln>
        </p:spPr>
        <p:style>
          <a:lnRef idx="3">
            <a:schemeClr val="accent5"/>
          </a:lnRef>
          <a:fillRef idx="0">
            <a:schemeClr val="accent5"/>
          </a:fillRef>
          <a:effectRef idx="2">
            <a:schemeClr val="accent5"/>
          </a:effectRef>
          <a:fontRef idx="minor">
            <a:schemeClr val="tx1"/>
          </a:fontRef>
        </p:style>
      </p:cxnSp>
      <p:cxnSp>
        <p:nvCxnSpPr>
          <p:cNvPr id="234" name="Straight Connector 233">
            <a:extLst>
              <a:ext uri="{FF2B5EF4-FFF2-40B4-BE49-F238E27FC236}">
                <a16:creationId xmlns:a16="http://schemas.microsoft.com/office/drawing/2014/main" id="{2B8A1726-BF9D-A24C-9FBF-5604C5D9EE7E}"/>
              </a:ext>
            </a:extLst>
          </p:cNvPr>
          <p:cNvCxnSpPr>
            <a:cxnSpLocks/>
          </p:cNvCxnSpPr>
          <p:nvPr/>
        </p:nvCxnSpPr>
        <p:spPr>
          <a:xfrm>
            <a:off x="5994822" y="13252985"/>
            <a:ext cx="820" cy="200579"/>
          </a:xfrm>
          <a:prstGeom prst="line">
            <a:avLst/>
          </a:prstGeom>
          <a:ln>
            <a:tailEnd type="oval"/>
          </a:ln>
        </p:spPr>
        <p:style>
          <a:lnRef idx="3">
            <a:schemeClr val="accent5"/>
          </a:lnRef>
          <a:fillRef idx="0">
            <a:schemeClr val="accent5"/>
          </a:fillRef>
          <a:effectRef idx="2">
            <a:schemeClr val="accent5"/>
          </a:effectRef>
          <a:fontRef idx="minor">
            <a:schemeClr val="tx1"/>
          </a:fontRef>
        </p:style>
      </p:cxnSp>
      <p:cxnSp>
        <p:nvCxnSpPr>
          <p:cNvPr id="236" name="Straight Connector 235">
            <a:extLst>
              <a:ext uri="{FF2B5EF4-FFF2-40B4-BE49-F238E27FC236}">
                <a16:creationId xmlns:a16="http://schemas.microsoft.com/office/drawing/2014/main" id="{2B8A1726-BF9D-A24C-9FBF-5604C5D9EE7E}"/>
              </a:ext>
            </a:extLst>
          </p:cNvPr>
          <p:cNvCxnSpPr>
            <a:cxnSpLocks/>
          </p:cNvCxnSpPr>
          <p:nvPr/>
        </p:nvCxnSpPr>
        <p:spPr>
          <a:xfrm>
            <a:off x="4983657" y="13269031"/>
            <a:ext cx="585" cy="231065"/>
          </a:xfrm>
          <a:prstGeom prst="line">
            <a:avLst/>
          </a:prstGeom>
          <a:ln>
            <a:tailEnd type="oval"/>
          </a:ln>
        </p:spPr>
        <p:style>
          <a:lnRef idx="3">
            <a:schemeClr val="accent5"/>
          </a:lnRef>
          <a:fillRef idx="0">
            <a:schemeClr val="accent5"/>
          </a:fillRef>
          <a:effectRef idx="2">
            <a:schemeClr val="accent5"/>
          </a:effectRef>
          <a:fontRef idx="minor">
            <a:schemeClr val="tx1"/>
          </a:fontRef>
        </p:style>
      </p:cxnSp>
      <p:cxnSp>
        <p:nvCxnSpPr>
          <p:cNvPr id="40" name="Straight Connector 39"/>
          <p:cNvCxnSpPr/>
          <p:nvPr/>
        </p:nvCxnSpPr>
        <p:spPr>
          <a:xfrm flipV="1">
            <a:off x="2036763" y="14722444"/>
            <a:ext cx="5787230" cy="19874"/>
          </a:xfrm>
          <a:prstGeom prst="line">
            <a:avLst/>
          </a:prstGeom>
          <a:ln w="38100">
            <a:solidFill>
              <a:srgbClr val="92D050"/>
            </a:solidFill>
          </a:ln>
        </p:spPr>
        <p:style>
          <a:lnRef idx="1">
            <a:schemeClr val="accent4"/>
          </a:lnRef>
          <a:fillRef idx="0">
            <a:schemeClr val="accent4"/>
          </a:fillRef>
          <a:effectRef idx="0">
            <a:schemeClr val="accent4"/>
          </a:effectRef>
          <a:fontRef idx="minor">
            <a:schemeClr val="tx1"/>
          </a:fontRef>
        </p:style>
      </p:cxnSp>
      <p:cxnSp>
        <p:nvCxnSpPr>
          <p:cNvPr id="237" name="Straight Connector 236"/>
          <p:cNvCxnSpPr/>
          <p:nvPr/>
        </p:nvCxnSpPr>
        <p:spPr>
          <a:xfrm flipV="1">
            <a:off x="2045799" y="12530564"/>
            <a:ext cx="5787230" cy="19874"/>
          </a:xfrm>
          <a:prstGeom prst="line">
            <a:avLst/>
          </a:prstGeom>
          <a:ln w="38100">
            <a:solidFill>
              <a:srgbClr val="92D050"/>
            </a:solidFill>
          </a:ln>
        </p:spPr>
        <p:style>
          <a:lnRef idx="1">
            <a:schemeClr val="accent4"/>
          </a:lnRef>
          <a:fillRef idx="0">
            <a:schemeClr val="accent4"/>
          </a:fillRef>
          <a:effectRef idx="0">
            <a:schemeClr val="accent4"/>
          </a:effectRef>
          <a:fontRef idx="minor">
            <a:schemeClr val="tx1"/>
          </a:fontRef>
        </p:style>
      </p:cxnSp>
      <p:cxnSp>
        <p:nvCxnSpPr>
          <p:cNvPr id="238" name="Straight Connector 237"/>
          <p:cNvCxnSpPr/>
          <p:nvPr/>
        </p:nvCxnSpPr>
        <p:spPr>
          <a:xfrm flipV="1">
            <a:off x="2054444" y="10265148"/>
            <a:ext cx="5787230" cy="19874"/>
          </a:xfrm>
          <a:prstGeom prst="line">
            <a:avLst/>
          </a:prstGeom>
          <a:ln w="38100">
            <a:solidFill>
              <a:srgbClr val="92D050"/>
            </a:solidFill>
          </a:ln>
        </p:spPr>
        <p:style>
          <a:lnRef idx="1">
            <a:schemeClr val="accent4"/>
          </a:lnRef>
          <a:fillRef idx="0">
            <a:schemeClr val="accent4"/>
          </a:fillRef>
          <a:effectRef idx="0">
            <a:schemeClr val="accent4"/>
          </a:effectRef>
          <a:fontRef idx="minor">
            <a:schemeClr val="tx1"/>
          </a:fontRef>
        </p:style>
      </p:cxnSp>
      <p:cxnSp>
        <p:nvCxnSpPr>
          <p:cNvPr id="239" name="Straight Connector 238"/>
          <p:cNvCxnSpPr/>
          <p:nvPr/>
        </p:nvCxnSpPr>
        <p:spPr>
          <a:xfrm flipV="1">
            <a:off x="2059289" y="8150757"/>
            <a:ext cx="5787230" cy="19874"/>
          </a:xfrm>
          <a:prstGeom prst="line">
            <a:avLst/>
          </a:prstGeom>
          <a:ln w="38100">
            <a:solidFill>
              <a:srgbClr val="92D050"/>
            </a:solidFill>
          </a:ln>
        </p:spPr>
        <p:style>
          <a:lnRef idx="1">
            <a:schemeClr val="accent4"/>
          </a:lnRef>
          <a:fillRef idx="0">
            <a:schemeClr val="accent4"/>
          </a:fillRef>
          <a:effectRef idx="0">
            <a:schemeClr val="accent4"/>
          </a:effectRef>
          <a:fontRef idx="minor">
            <a:schemeClr val="tx1"/>
          </a:fontRef>
        </p:style>
      </p:cxnSp>
      <p:cxnSp>
        <p:nvCxnSpPr>
          <p:cNvPr id="240" name="Straight Connector 239"/>
          <p:cNvCxnSpPr/>
          <p:nvPr/>
        </p:nvCxnSpPr>
        <p:spPr>
          <a:xfrm flipV="1">
            <a:off x="2093165" y="5930857"/>
            <a:ext cx="5787230" cy="19874"/>
          </a:xfrm>
          <a:prstGeom prst="line">
            <a:avLst/>
          </a:prstGeom>
          <a:ln w="38100"/>
        </p:spPr>
        <p:style>
          <a:lnRef idx="1">
            <a:schemeClr val="accent4"/>
          </a:lnRef>
          <a:fillRef idx="0">
            <a:schemeClr val="accent4"/>
          </a:fillRef>
          <a:effectRef idx="0">
            <a:schemeClr val="accent4"/>
          </a:effectRef>
          <a:fontRef idx="minor">
            <a:schemeClr val="tx1"/>
          </a:fontRef>
        </p:style>
      </p:cxnSp>
      <p:pic>
        <p:nvPicPr>
          <p:cNvPr id="1064" name="Picture 40" descr="Image result for pencil clipart"/>
          <p:cNvPicPr>
            <a:picLocks noChangeAspect="1" noChangeArrowheads="1"/>
          </p:cNvPicPr>
          <p:nvPr/>
        </p:nvPicPr>
        <p:blipFill>
          <a:blip r:embed="rId38" cstate="print">
            <a:extLst>
              <a:ext uri="{BEBA8EAE-BF5A-486C-A8C5-ECC9F3942E4B}">
                <a14:imgProps xmlns:a14="http://schemas.microsoft.com/office/drawing/2010/main">
                  <a14:imgLayer r:embed="rId39">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822933" y="14049823"/>
            <a:ext cx="475163" cy="356372"/>
          </a:xfrm>
          <a:prstGeom prst="rect">
            <a:avLst/>
          </a:prstGeom>
          <a:noFill/>
          <a:extLst>
            <a:ext uri="{909E8E84-426E-40DD-AFC4-6F175D3DCCD1}">
              <a14:hiddenFill xmlns:a14="http://schemas.microsoft.com/office/drawing/2010/main">
                <a:solidFill>
                  <a:srgbClr val="FFFFFF"/>
                </a:solidFill>
              </a14:hiddenFill>
            </a:ext>
          </a:extLst>
        </p:spPr>
      </p:pic>
      <p:sp>
        <p:nvSpPr>
          <p:cNvPr id="249" name="TextBox 16"/>
          <p:cNvSpPr txBox="1">
            <a:spLocks noChangeArrowheads="1"/>
          </p:cNvSpPr>
          <p:nvPr/>
        </p:nvSpPr>
        <p:spPr bwMode="auto">
          <a:xfrm>
            <a:off x="4640976" y="14352608"/>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Sketch</a:t>
            </a:r>
          </a:p>
          <a:p>
            <a:pPr algn="ctr" eaLnBrk="1" hangingPunct="1"/>
            <a:r>
              <a:rPr lang="en-US" altLang="en-US" sz="800" dirty="0">
                <a:cs typeface="Calibri" panose="020F0502020204030204" pitchFamily="34" charset="0"/>
              </a:rPr>
              <a:t>drawing</a:t>
            </a:r>
          </a:p>
        </p:txBody>
      </p:sp>
      <p:cxnSp>
        <p:nvCxnSpPr>
          <p:cNvPr id="259" name="Straight Connector 258">
            <a:extLst>
              <a:ext uri="{FF2B5EF4-FFF2-40B4-BE49-F238E27FC236}">
                <a16:creationId xmlns:a16="http://schemas.microsoft.com/office/drawing/2014/main" id="{2B8A1726-BF9D-A24C-9FBF-5604C5D9EE7E}"/>
              </a:ext>
            </a:extLst>
          </p:cNvPr>
          <p:cNvCxnSpPr>
            <a:cxnSpLocks/>
          </p:cNvCxnSpPr>
          <p:nvPr/>
        </p:nvCxnSpPr>
        <p:spPr>
          <a:xfrm>
            <a:off x="7862991" y="13268955"/>
            <a:ext cx="585" cy="231065"/>
          </a:xfrm>
          <a:prstGeom prst="line">
            <a:avLst/>
          </a:prstGeom>
          <a:ln>
            <a:tailEnd type="oval"/>
          </a:ln>
        </p:spPr>
        <p:style>
          <a:lnRef idx="3">
            <a:schemeClr val="accent4"/>
          </a:lnRef>
          <a:fillRef idx="0">
            <a:schemeClr val="accent4"/>
          </a:fillRef>
          <a:effectRef idx="2">
            <a:schemeClr val="accent4"/>
          </a:effectRef>
          <a:fontRef idx="minor">
            <a:schemeClr val="tx1"/>
          </a:fontRef>
        </p:style>
      </p:cxnSp>
      <p:cxnSp>
        <p:nvCxnSpPr>
          <p:cNvPr id="260" name="Straight Connector 259">
            <a:extLst>
              <a:ext uri="{FF2B5EF4-FFF2-40B4-BE49-F238E27FC236}">
                <a16:creationId xmlns:a16="http://schemas.microsoft.com/office/drawing/2014/main" id="{2B8A1726-BF9D-A24C-9FBF-5604C5D9EE7E}"/>
              </a:ext>
            </a:extLst>
          </p:cNvPr>
          <p:cNvCxnSpPr>
            <a:cxnSpLocks/>
          </p:cNvCxnSpPr>
          <p:nvPr/>
        </p:nvCxnSpPr>
        <p:spPr>
          <a:xfrm flipV="1">
            <a:off x="7177670" y="13863252"/>
            <a:ext cx="3735" cy="174927"/>
          </a:xfrm>
          <a:prstGeom prst="line">
            <a:avLst/>
          </a:prstGeom>
          <a:ln>
            <a:tailEnd type="oval"/>
          </a:ln>
        </p:spPr>
        <p:style>
          <a:lnRef idx="3">
            <a:schemeClr val="accent4"/>
          </a:lnRef>
          <a:fillRef idx="0">
            <a:schemeClr val="accent4"/>
          </a:fillRef>
          <a:effectRef idx="2">
            <a:schemeClr val="accent4"/>
          </a:effectRef>
          <a:fontRef idx="minor">
            <a:schemeClr val="tx1"/>
          </a:fontRef>
        </p:style>
      </p:cxnSp>
      <p:cxnSp>
        <p:nvCxnSpPr>
          <p:cNvPr id="262" name="Straight Connector 261">
            <a:extLst>
              <a:ext uri="{FF2B5EF4-FFF2-40B4-BE49-F238E27FC236}">
                <a16:creationId xmlns:a16="http://schemas.microsoft.com/office/drawing/2014/main" id="{2B8A1726-BF9D-A24C-9FBF-5604C5D9EE7E}"/>
              </a:ext>
            </a:extLst>
          </p:cNvPr>
          <p:cNvCxnSpPr>
            <a:cxnSpLocks/>
          </p:cNvCxnSpPr>
          <p:nvPr/>
        </p:nvCxnSpPr>
        <p:spPr>
          <a:xfrm flipV="1">
            <a:off x="7876660" y="13964574"/>
            <a:ext cx="3735" cy="174927"/>
          </a:xfrm>
          <a:prstGeom prst="line">
            <a:avLst/>
          </a:prstGeom>
          <a:ln>
            <a:tailEnd type="oval"/>
          </a:ln>
        </p:spPr>
        <p:style>
          <a:lnRef idx="3">
            <a:schemeClr val="accent4"/>
          </a:lnRef>
          <a:fillRef idx="0">
            <a:schemeClr val="accent4"/>
          </a:fillRef>
          <a:effectRef idx="2">
            <a:schemeClr val="accent4"/>
          </a:effectRef>
          <a:fontRef idx="minor">
            <a:schemeClr val="tx1"/>
          </a:fontRef>
        </p:style>
      </p:cxnSp>
      <p:cxnSp>
        <p:nvCxnSpPr>
          <p:cNvPr id="263" name="Straight Connector 262">
            <a:extLst>
              <a:ext uri="{FF2B5EF4-FFF2-40B4-BE49-F238E27FC236}">
                <a16:creationId xmlns:a16="http://schemas.microsoft.com/office/drawing/2014/main" id="{2B8A1726-BF9D-A24C-9FBF-5604C5D9EE7E}"/>
              </a:ext>
            </a:extLst>
          </p:cNvPr>
          <p:cNvCxnSpPr>
            <a:cxnSpLocks/>
          </p:cNvCxnSpPr>
          <p:nvPr/>
        </p:nvCxnSpPr>
        <p:spPr>
          <a:xfrm flipH="1" flipV="1">
            <a:off x="8281129" y="13712653"/>
            <a:ext cx="101056" cy="162234"/>
          </a:xfrm>
          <a:prstGeom prst="line">
            <a:avLst/>
          </a:prstGeom>
          <a:ln>
            <a:tailEnd type="oval"/>
          </a:ln>
        </p:spPr>
        <p:style>
          <a:lnRef idx="3">
            <a:schemeClr val="accent4"/>
          </a:lnRef>
          <a:fillRef idx="0">
            <a:schemeClr val="accent4"/>
          </a:fillRef>
          <a:effectRef idx="2">
            <a:schemeClr val="accent4"/>
          </a:effectRef>
          <a:fontRef idx="minor">
            <a:schemeClr val="tx1"/>
          </a:fontRef>
        </p:style>
      </p:cxnSp>
      <p:sp>
        <p:nvSpPr>
          <p:cNvPr id="247" name="Rectangle 246"/>
          <p:cNvSpPr/>
          <p:nvPr/>
        </p:nvSpPr>
        <p:spPr>
          <a:xfrm>
            <a:off x="5158724" y="11021219"/>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48" name="Rectangle 247"/>
          <p:cNvSpPr/>
          <p:nvPr/>
        </p:nvSpPr>
        <p:spPr>
          <a:xfrm>
            <a:off x="2336583" y="11107438"/>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52" name="TextBox 52"/>
          <p:cNvSpPr txBox="1">
            <a:spLocks noChangeArrowheads="1"/>
          </p:cNvSpPr>
          <p:nvPr/>
        </p:nvSpPr>
        <p:spPr bwMode="auto">
          <a:xfrm>
            <a:off x="2810929" y="11152627"/>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Storage</a:t>
            </a:r>
          </a:p>
        </p:txBody>
      </p:sp>
      <p:sp>
        <p:nvSpPr>
          <p:cNvPr id="261" name="TextBox 52"/>
          <p:cNvSpPr txBox="1">
            <a:spLocks noChangeArrowheads="1"/>
          </p:cNvSpPr>
          <p:nvPr/>
        </p:nvSpPr>
        <p:spPr bwMode="auto">
          <a:xfrm>
            <a:off x="3046013" y="9160655"/>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Practical Skills Board</a:t>
            </a:r>
          </a:p>
        </p:txBody>
      </p:sp>
      <p:sp>
        <p:nvSpPr>
          <p:cNvPr id="266" name="TextBox 52"/>
          <p:cNvSpPr txBox="1">
            <a:spLocks noChangeArrowheads="1"/>
          </p:cNvSpPr>
          <p:nvPr/>
        </p:nvSpPr>
        <p:spPr bwMode="auto">
          <a:xfrm>
            <a:off x="5984093" y="9104440"/>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Practice NEA</a:t>
            </a:r>
            <a:endParaRPr lang="en-US" altLang="en-US" sz="1200" b="1" dirty="0">
              <a:latin typeface="Levenim MT" panose="020B0604020202020204" pitchFamily="2" charset="-79"/>
              <a:cs typeface="Levenim MT" panose="020B0604020202020204" pitchFamily="2" charset="-79"/>
            </a:endParaRPr>
          </a:p>
        </p:txBody>
      </p:sp>
      <p:sp>
        <p:nvSpPr>
          <p:cNvPr id="267" name="TextBox 52"/>
          <p:cNvSpPr txBox="1">
            <a:spLocks noChangeArrowheads="1"/>
          </p:cNvSpPr>
          <p:nvPr/>
        </p:nvSpPr>
        <p:spPr bwMode="auto">
          <a:xfrm rot="16200000">
            <a:off x="7702711" y="7964449"/>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Practice NEA</a:t>
            </a:r>
            <a:endParaRPr lang="en-US" altLang="en-US" sz="1200" b="1" dirty="0">
              <a:latin typeface="Levenim MT" panose="020B0604020202020204" pitchFamily="2" charset="-79"/>
              <a:cs typeface="Levenim MT" panose="020B0604020202020204" pitchFamily="2" charset="-79"/>
            </a:endParaRPr>
          </a:p>
        </p:txBody>
      </p:sp>
      <p:sp>
        <p:nvSpPr>
          <p:cNvPr id="268" name="Rectangle 267"/>
          <p:cNvSpPr/>
          <p:nvPr/>
        </p:nvSpPr>
        <p:spPr>
          <a:xfrm>
            <a:off x="5945499" y="8946965"/>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72" name="TextBox 52"/>
          <p:cNvSpPr txBox="1">
            <a:spLocks noChangeArrowheads="1"/>
          </p:cNvSpPr>
          <p:nvPr/>
        </p:nvSpPr>
        <p:spPr bwMode="auto">
          <a:xfrm>
            <a:off x="5350902" y="6842287"/>
            <a:ext cx="212146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GCSE NEA Coursework 50%</a:t>
            </a:r>
          </a:p>
          <a:p>
            <a:pPr algn="ctr" eaLnBrk="1" hangingPunct="1"/>
            <a:r>
              <a:rPr lang="en-US" altLang="en-US" sz="1600" b="1" dirty="0">
                <a:latin typeface="Gill Sans MT Condensed" panose="020B0506020104020203" pitchFamily="34" charset="0"/>
              </a:rPr>
              <a:t>(Research)</a:t>
            </a:r>
          </a:p>
        </p:txBody>
      </p:sp>
      <p:sp>
        <p:nvSpPr>
          <p:cNvPr id="273" name="TextBox 52"/>
          <p:cNvSpPr txBox="1">
            <a:spLocks noChangeArrowheads="1"/>
          </p:cNvSpPr>
          <p:nvPr/>
        </p:nvSpPr>
        <p:spPr bwMode="auto">
          <a:xfrm>
            <a:off x="1763699" y="6847118"/>
            <a:ext cx="202564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GCSE NEA Coursework 50%</a:t>
            </a:r>
          </a:p>
          <a:p>
            <a:pPr algn="ctr" eaLnBrk="1" hangingPunct="1"/>
            <a:r>
              <a:rPr lang="en-US" altLang="en-US" sz="1600" b="1" dirty="0">
                <a:latin typeface="Gill Sans MT Condensed" panose="020B0506020104020203" pitchFamily="34" charset="0"/>
              </a:rPr>
              <a:t>(</a:t>
            </a:r>
            <a:r>
              <a:rPr lang="en-US" altLang="en-US" sz="1600" b="1">
                <a:latin typeface="Gill Sans MT Condensed" panose="020B0506020104020203" pitchFamily="34" charset="0"/>
              </a:rPr>
              <a:t>Design and Manufacture</a:t>
            </a:r>
            <a:r>
              <a:rPr lang="en-US" altLang="en-US" sz="1600" b="1" dirty="0">
                <a:latin typeface="Gill Sans MT Condensed" panose="020B0506020104020203" pitchFamily="34" charset="0"/>
              </a:rPr>
              <a:t>)</a:t>
            </a:r>
          </a:p>
        </p:txBody>
      </p:sp>
      <p:sp>
        <p:nvSpPr>
          <p:cNvPr id="274" name="Rectangle 273"/>
          <p:cNvSpPr/>
          <p:nvPr/>
        </p:nvSpPr>
        <p:spPr>
          <a:xfrm>
            <a:off x="2490015" y="4519395"/>
            <a:ext cx="79466" cy="791386"/>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75" name="Rectangle 274"/>
          <p:cNvSpPr/>
          <p:nvPr/>
        </p:nvSpPr>
        <p:spPr>
          <a:xfrm>
            <a:off x="4904168" y="4555311"/>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76" name="TextBox 52"/>
          <p:cNvSpPr txBox="1">
            <a:spLocks noChangeArrowheads="1"/>
          </p:cNvSpPr>
          <p:nvPr/>
        </p:nvSpPr>
        <p:spPr bwMode="auto">
          <a:xfrm>
            <a:off x="2606425" y="4673101"/>
            <a:ext cx="181847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   Theory Specialist Exam Content</a:t>
            </a:r>
          </a:p>
        </p:txBody>
      </p:sp>
      <p:sp>
        <p:nvSpPr>
          <p:cNvPr id="277" name="TextBox 52"/>
          <p:cNvSpPr txBox="1">
            <a:spLocks noChangeArrowheads="1"/>
          </p:cNvSpPr>
          <p:nvPr/>
        </p:nvSpPr>
        <p:spPr bwMode="auto">
          <a:xfrm>
            <a:off x="5188886" y="4708248"/>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Theory Core Exam Content</a:t>
            </a:r>
          </a:p>
        </p:txBody>
      </p:sp>
      <p:sp>
        <p:nvSpPr>
          <p:cNvPr id="278" name="Rectangle 277"/>
          <p:cNvSpPr/>
          <p:nvPr/>
        </p:nvSpPr>
        <p:spPr>
          <a:xfrm rot="13921381" flipV="1">
            <a:off x="1708803" y="6575239"/>
            <a:ext cx="76434"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79" name="TextBox 52"/>
          <p:cNvSpPr txBox="1">
            <a:spLocks noChangeArrowheads="1"/>
          </p:cNvSpPr>
          <p:nvPr/>
        </p:nvSpPr>
        <p:spPr bwMode="auto">
          <a:xfrm>
            <a:off x="944907" y="5441872"/>
            <a:ext cx="88254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400" b="1" dirty="0">
                <a:latin typeface="Gill Sans MT Condensed" panose="020B0506020104020203" pitchFamily="34" charset="0"/>
              </a:rPr>
              <a:t>GCSE NEA Coursework 50%</a:t>
            </a:r>
          </a:p>
          <a:p>
            <a:pPr algn="ctr" eaLnBrk="1" hangingPunct="1"/>
            <a:r>
              <a:rPr lang="en-US" altLang="en-US" sz="1400" b="1" dirty="0">
                <a:latin typeface="Gill Sans MT Condensed" panose="020B0506020104020203" pitchFamily="34" charset="0"/>
              </a:rPr>
              <a:t>(Evaluation)</a:t>
            </a:r>
          </a:p>
        </p:txBody>
      </p:sp>
      <p:pic>
        <p:nvPicPr>
          <p:cNvPr id="257" name="Picture 256" descr="Image result for life cycle analysis gcse"/>
          <p:cNvPicPr/>
          <p:nvPr/>
        </p:nvPicPr>
        <p:blipFill>
          <a:blip r:embed="rId40" cstate="print">
            <a:extLst>
              <a:ext uri="{BEBA8EAE-BF5A-486C-A8C5-ECC9F3942E4B}">
                <a14:imgProps xmlns:a14="http://schemas.microsoft.com/office/drawing/2010/main">
                  <a14:imgLayer r:embed="rId41">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558627" y="10345490"/>
            <a:ext cx="440785" cy="353188"/>
          </a:xfrm>
          <a:prstGeom prst="rect">
            <a:avLst/>
          </a:prstGeom>
          <a:noFill/>
          <a:ln>
            <a:noFill/>
          </a:ln>
        </p:spPr>
      </p:pic>
      <p:sp>
        <p:nvSpPr>
          <p:cNvPr id="269" name="TextBox 16"/>
          <p:cNvSpPr txBox="1">
            <a:spLocks noChangeArrowheads="1"/>
          </p:cNvSpPr>
          <p:nvPr/>
        </p:nvSpPr>
        <p:spPr bwMode="auto">
          <a:xfrm>
            <a:off x="6359531" y="10651621"/>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Life cycle</a:t>
            </a:r>
          </a:p>
          <a:p>
            <a:pPr algn="ctr" eaLnBrk="1" hangingPunct="1"/>
            <a:r>
              <a:rPr lang="en-US" altLang="en-US" sz="800" dirty="0">
                <a:cs typeface="Calibri" panose="020F0502020204030204" pitchFamily="34" charset="0"/>
              </a:rPr>
              <a:t>analysis</a:t>
            </a:r>
          </a:p>
        </p:txBody>
      </p:sp>
      <p:cxnSp>
        <p:nvCxnSpPr>
          <p:cNvPr id="280" name="Straight Connector 279">
            <a:extLst>
              <a:ext uri="{FF2B5EF4-FFF2-40B4-BE49-F238E27FC236}">
                <a16:creationId xmlns:a16="http://schemas.microsoft.com/office/drawing/2014/main" id="{2B8A1726-BF9D-A24C-9FBF-5604C5D9EE7E}"/>
              </a:ext>
            </a:extLst>
          </p:cNvPr>
          <p:cNvCxnSpPr>
            <a:cxnSpLocks/>
          </p:cNvCxnSpPr>
          <p:nvPr/>
        </p:nvCxnSpPr>
        <p:spPr>
          <a:xfrm flipV="1">
            <a:off x="4854040" y="11626509"/>
            <a:ext cx="3677" cy="250297"/>
          </a:xfrm>
          <a:prstGeom prst="line">
            <a:avLst/>
          </a:prstGeom>
          <a:ln>
            <a:tailEnd type="oval"/>
          </a:ln>
        </p:spPr>
        <p:style>
          <a:lnRef idx="2">
            <a:schemeClr val="accent5"/>
          </a:lnRef>
          <a:fillRef idx="0">
            <a:schemeClr val="accent5"/>
          </a:fillRef>
          <a:effectRef idx="1">
            <a:schemeClr val="accent5"/>
          </a:effectRef>
          <a:fontRef idx="minor">
            <a:schemeClr val="tx1"/>
          </a:fontRef>
        </p:style>
      </p:cxnSp>
      <p:pic>
        <p:nvPicPr>
          <p:cNvPr id="281" name="Picture 280"/>
          <p:cNvPicPr>
            <a:picLocks noChangeAspect="1"/>
          </p:cNvPicPr>
          <p:nvPr/>
        </p:nvPicPr>
        <p:blipFill>
          <a:blip r:embed="rId36">
            <a:extLst>
              <a:ext uri="{BEBA8EAE-BF5A-486C-A8C5-ECC9F3942E4B}">
                <a14:imgProps xmlns:a14="http://schemas.microsoft.com/office/drawing/2010/main">
                  <a14:imgLayer r:embed="rId37">
                    <a14:imgEffect>
                      <a14:saturation sat="0"/>
                    </a14:imgEffect>
                  </a14:imgLayer>
                </a14:imgProps>
              </a:ext>
            </a:extLst>
          </a:blip>
          <a:stretch>
            <a:fillRect/>
          </a:stretch>
        </p:blipFill>
        <p:spPr>
          <a:xfrm>
            <a:off x="7191683" y="11972499"/>
            <a:ext cx="558870" cy="410378"/>
          </a:xfrm>
          <a:prstGeom prst="rect">
            <a:avLst/>
          </a:prstGeom>
        </p:spPr>
      </p:pic>
      <p:sp>
        <p:nvSpPr>
          <p:cNvPr id="282" name="TextBox 16"/>
          <p:cNvSpPr txBox="1">
            <a:spLocks noChangeArrowheads="1"/>
          </p:cNvSpPr>
          <p:nvPr/>
        </p:nvSpPr>
        <p:spPr bwMode="auto">
          <a:xfrm>
            <a:off x="7074915" y="1176885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Brief</a:t>
            </a:r>
          </a:p>
        </p:txBody>
      </p:sp>
      <p:cxnSp>
        <p:nvCxnSpPr>
          <p:cNvPr id="283" name="Straight Connector 282">
            <a:extLst>
              <a:ext uri="{FF2B5EF4-FFF2-40B4-BE49-F238E27FC236}">
                <a16:creationId xmlns:a16="http://schemas.microsoft.com/office/drawing/2014/main" id="{2B8A1726-BF9D-A24C-9FBF-5604C5D9EE7E}"/>
              </a:ext>
            </a:extLst>
          </p:cNvPr>
          <p:cNvCxnSpPr>
            <a:cxnSpLocks/>
          </p:cNvCxnSpPr>
          <p:nvPr/>
        </p:nvCxnSpPr>
        <p:spPr>
          <a:xfrm flipH="1" flipV="1">
            <a:off x="7398470" y="11574346"/>
            <a:ext cx="1790" cy="306992"/>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pic>
        <p:nvPicPr>
          <p:cNvPr id="21" name="Picture 2" descr="Woodwork - Biscuit Joint information and Pictures"/>
          <p:cNvPicPr>
            <a:picLocks noChangeAspect="1" noChangeArrowheads="1"/>
          </p:cNvPicPr>
          <p:nvPr/>
        </p:nvPicPr>
        <p:blipFill>
          <a:blip r:embed="rId42" cstate="print">
            <a:extLst>
              <a:ext uri="{28A0092B-C50C-407E-A947-70E740481C1C}">
                <a14:useLocalDpi xmlns:a14="http://schemas.microsoft.com/office/drawing/2010/main" val="0"/>
              </a:ext>
            </a:extLst>
          </a:blip>
          <a:srcRect/>
          <a:stretch>
            <a:fillRect/>
          </a:stretch>
        </p:blipFill>
        <p:spPr bwMode="auto">
          <a:xfrm>
            <a:off x="2356076" y="10684494"/>
            <a:ext cx="537076" cy="359628"/>
          </a:xfrm>
          <a:prstGeom prst="rect">
            <a:avLst/>
          </a:prstGeom>
          <a:noFill/>
          <a:extLst>
            <a:ext uri="{909E8E84-426E-40DD-AFC4-6F175D3DCCD1}">
              <a14:hiddenFill xmlns:a14="http://schemas.microsoft.com/office/drawing/2010/main">
                <a:solidFill>
                  <a:srgbClr val="FFFFFF"/>
                </a:solidFill>
              </a14:hiddenFill>
            </a:ext>
          </a:extLst>
        </p:spPr>
      </p:pic>
      <p:sp>
        <p:nvSpPr>
          <p:cNvPr id="284" name="TextBox 16"/>
          <p:cNvSpPr txBox="1">
            <a:spLocks noChangeArrowheads="1"/>
          </p:cNvSpPr>
          <p:nvPr/>
        </p:nvSpPr>
        <p:spPr bwMode="auto">
          <a:xfrm>
            <a:off x="2187214" y="10540364"/>
            <a:ext cx="74102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Finger Joint</a:t>
            </a:r>
          </a:p>
        </p:txBody>
      </p:sp>
      <p:cxnSp>
        <p:nvCxnSpPr>
          <p:cNvPr id="285" name="Straight Connector 284">
            <a:extLst>
              <a:ext uri="{FF2B5EF4-FFF2-40B4-BE49-F238E27FC236}">
                <a16:creationId xmlns:a16="http://schemas.microsoft.com/office/drawing/2014/main" id="{2B8A1726-BF9D-A24C-9FBF-5604C5D9EE7E}"/>
              </a:ext>
            </a:extLst>
          </p:cNvPr>
          <p:cNvCxnSpPr>
            <a:cxnSpLocks/>
          </p:cNvCxnSpPr>
          <p:nvPr/>
        </p:nvCxnSpPr>
        <p:spPr>
          <a:xfrm flipH="1" flipV="1">
            <a:off x="6538576" y="11608303"/>
            <a:ext cx="1790" cy="306992"/>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pic>
        <p:nvPicPr>
          <p:cNvPr id="286" name="Picture 447" descr="Image result for 2d design"/>
          <p:cNvPicPr>
            <a:picLocks noChangeAspect="1" noChangeArrowheads="1"/>
          </p:cNvPicPr>
          <p:nvPr/>
        </p:nvPicPr>
        <p:blipFill>
          <a:blip r:embed="rId27" cstate="print">
            <a:extLst>
              <a:ext uri="{BEBA8EAE-BF5A-486C-A8C5-ECC9F3942E4B}">
                <a14:imgProps xmlns:a14="http://schemas.microsoft.com/office/drawing/2010/main">
                  <a14:imgLayer r:embed="rId28">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437752" y="12146728"/>
            <a:ext cx="450755" cy="335813"/>
          </a:xfrm>
          <a:prstGeom prst="rect">
            <a:avLst/>
          </a:prstGeom>
          <a:noFill/>
          <a:extLst>
            <a:ext uri="{909E8E84-426E-40DD-AFC4-6F175D3DCCD1}">
              <a14:hiddenFill xmlns:a14="http://schemas.microsoft.com/office/drawing/2010/main">
                <a:solidFill>
                  <a:srgbClr val="FFFFFF"/>
                </a:solidFill>
              </a14:hiddenFill>
            </a:ext>
          </a:extLst>
        </p:spPr>
      </p:pic>
      <p:sp>
        <p:nvSpPr>
          <p:cNvPr id="287" name="TextBox 16"/>
          <p:cNvSpPr txBox="1">
            <a:spLocks noChangeArrowheads="1"/>
          </p:cNvSpPr>
          <p:nvPr/>
        </p:nvSpPr>
        <p:spPr bwMode="auto">
          <a:xfrm>
            <a:off x="6184976" y="1186970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2D Design</a:t>
            </a:r>
          </a:p>
          <a:p>
            <a:pPr algn="ctr" eaLnBrk="1" hangingPunct="1"/>
            <a:r>
              <a:rPr lang="en-US" altLang="en-US" sz="800" dirty="0">
                <a:cs typeface="Calibri" panose="020F0502020204030204" pitchFamily="34" charset="0"/>
              </a:rPr>
              <a:t>Contours</a:t>
            </a:r>
          </a:p>
        </p:txBody>
      </p:sp>
      <p:cxnSp>
        <p:nvCxnSpPr>
          <p:cNvPr id="288" name="Straight Connector 287">
            <a:extLst>
              <a:ext uri="{FF2B5EF4-FFF2-40B4-BE49-F238E27FC236}">
                <a16:creationId xmlns:a16="http://schemas.microsoft.com/office/drawing/2014/main" id="{2B8A1726-BF9D-A24C-9FBF-5604C5D9EE7E}"/>
              </a:ext>
            </a:extLst>
          </p:cNvPr>
          <p:cNvCxnSpPr>
            <a:cxnSpLocks/>
          </p:cNvCxnSpPr>
          <p:nvPr/>
        </p:nvCxnSpPr>
        <p:spPr>
          <a:xfrm flipH="1" flipV="1">
            <a:off x="5639901" y="11590138"/>
            <a:ext cx="9319" cy="229743"/>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sp>
        <p:nvSpPr>
          <p:cNvPr id="299" name="TextBox 16"/>
          <p:cNvSpPr txBox="1">
            <a:spLocks noChangeArrowheads="1"/>
          </p:cNvSpPr>
          <p:nvPr/>
        </p:nvSpPr>
        <p:spPr bwMode="auto">
          <a:xfrm>
            <a:off x="3637744" y="11657287"/>
            <a:ext cx="103427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Types of finishing </a:t>
            </a:r>
          </a:p>
        </p:txBody>
      </p:sp>
      <p:cxnSp>
        <p:nvCxnSpPr>
          <p:cNvPr id="301" name="Straight Connector 300">
            <a:extLst>
              <a:ext uri="{FF2B5EF4-FFF2-40B4-BE49-F238E27FC236}">
                <a16:creationId xmlns:a16="http://schemas.microsoft.com/office/drawing/2014/main" id="{2B8A1726-BF9D-A24C-9FBF-5604C5D9EE7E}"/>
              </a:ext>
            </a:extLst>
          </p:cNvPr>
          <p:cNvCxnSpPr>
            <a:cxnSpLocks/>
          </p:cNvCxnSpPr>
          <p:nvPr/>
        </p:nvCxnSpPr>
        <p:spPr>
          <a:xfrm>
            <a:off x="7395443" y="10935964"/>
            <a:ext cx="0" cy="270926"/>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sp>
        <p:nvSpPr>
          <p:cNvPr id="305" name="TextBox 16"/>
          <p:cNvSpPr txBox="1">
            <a:spLocks noChangeArrowheads="1"/>
          </p:cNvSpPr>
          <p:nvPr/>
        </p:nvSpPr>
        <p:spPr bwMode="auto">
          <a:xfrm>
            <a:off x="4911369" y="10643211"/>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Flowchart</a:t>
            </a:r>
          </a:p>
          <a:p>
            <a:pPr algn="ctr" eaLnBrk="1" hangingPunct="1"/>
            <a:r>
              <a:rPr lang="en-US" altLang="en-US" sz="800" dirty="0">
                <a:cs typeface="Calibri" panose="020F0502020204030204" pitchFamily="34" charset="0"/>
              </a:rPr>
              <a:t>Planning</a:t>
            </a:r>
          </a:p>
        </p:txBody>
      </p:sp>
      <p:cxnSp>
        <p:nvCxnSpPr>
          <p:cNvPr id="306" name="Straight Connector 305">
            <a:extLst>
              <a:ext uri="{FF2B5EF4-FFF2-40B4-BE49-F238E27FC236}">
                <a16:creationId xmlns:a16="http://schemas.microsoft.com/office/drawing/2014/main" id="{2B8A1726-BF9D-A24C-9FBF-5604C5D9EE7E}"/>
              </a:ext>
            </a:extLst>
          </p:cNvPr>
          <p:cNvCxnSpPr>
            <a:cxnSpLocks/>
          </p:cNvCxnSpPr>
          <p:nvPr/>
        </p:nvCxnSpPr>
        <p:spPr>
          <a:xfrm>
            <a:off x="5384982" y="10993716"/>
            <a:ext cx="0" cy="169863"/>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sp>
        <p:nvSpPr>
          <p:cNvPr id="311" name="TextBox 16"/>
          <p:cNvSpPr txBox="1">
            <a:spLocks noChangeArrowheads="1"/>
          </p:cNvSpPr>
          <p:nvPr/>
        </p:nvSpPr>
        <p:spPr bwMode="auto">
          <a:xfrm>
            <a:off x="2884928" y="1207017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a:t>
            </a:r>
          </a:p>
          <a:p>
            <a:pPr algn="ctr" eaLnBrk="1" hangingPunct="1"/>
            <a:r>
              <a:rPr lang="en-US" altLang="en-US" sz="800" dirty="0">
                <a:cs typeface="Calibri" panose="020F0502020204030204" pitchFamily="34" charset="0"/>
              </a:rPr>
              <a:t>Evaluation</a:t>
            </a:r>
          </a:p>
        </p:txBody>
      </p:sp>
      <p:cxnSp>
        <p:nvCxnSpPr>
          <p:cNvPr id="312" name="Straight Connector 311">
            <a:extLst>
              <a:ext uri="{FF2B5EF4-FFF2-40B4-BE49-F238E27FC236}">
                <a16:creationId xmlns:a16="http://schemas.microsoft.com/office/drawing/2014/main" id="{2B8A1726-BF9D-A24C-9FBF-5604C5D9EE7E}"/>
              </a:ext>
            </a:extLst>
          </p:cNvPr>
          <p:cNvCxnSpPr>
            <a:cxnSpLocks/>
          </p:cNvCxnSpPr>
          <p:nvPr/>
        </p:nvCxnSpPr>
        <p:spPr>
          <a:xfrm flipV="1">
            <a:off x="3544753" y="11626509"/>
            <a:ext cx="0" cy="270926"/>
          </a:xfrm>
          <a:prstGeom prst="line">
            <a:avLst/>
          </a:prstGeom>
          <a:ln>
            <a:tailEnd type="oval"/>
          </a:ln>
        </p:spPr>
        <p:style>
          <a:lnRef idx="2">
            <a:schemeClr val="accent5"/>
          </a:lnRef>
          <a:fillRef idx="0">
            <a:schemeClr val="accent5"/>
          </a:fillRef>
          <a:effectRef idx="1">
            <a:schemeClr val="accent5"/>
          </a:effectRef>
          <a:fontRef idx="minor">
            <a:schemeClr val="tx1"/>
          </a:fontRef>
        </p:style>
      </p:cxnSp>
      <p:pic>
        <p:nvPicPr>
          <p:cNvPr id="38" name="Picture 10" descr="Mp3 Car Decal � Signitup - Clipart Ipod Png, Transparent Png ..."/>
          <p:cNvPicPr>
            <a:picLocks noChangeAspect="1" noChangeArrowheads="1"/>
          </p:cNvPicPr>
          <p:nvPr/>
        </p:nvPicPr>
        <p:blipFill rotWithShape="1">
          <a:blip r:embed="rId43" cstate="print">
            <a:extLst>
              <a:ext uri="{28A0092B-C50C-407E-A947-70E740481C1C}">
                <a14:useLocalDpi xmlns:a14="http://schemas.microsoft.com/office/drawing/2010/main" val="0"/>
              </a:ext>
            </a:extLst>
          </a:blip>
          <a:srcRect l="28976" r="27678"/>
          <a:stretch/>
        </p:blipFill>
        <p:spPr bwMode="auto">
          <a:xfrm>
            <a:off x="3194687" y="11723273"/>
            <a:ext cx="319767" cy="356854"/>
          </a:xfrm>
          <a:prstGeom prst="rect">
            <a:avLst/>
          </a:prstGeom>
          <a:noFill/>
          <a:extLst>
            <a:ext uri="{909E8E84-426E-40DD-AFC4-6F175D3DCCD1}">
              <a14:hiddenFill xmlns:a14="http://schemas.microsoft.com/office/drawing/2010/main">
                <a:solidFill>
                  <a:srgbClr val="FFFFFF"/>
                </a:solidFill>
              </a14:hiddenFill>
            </a:ext>
          </a:extLst>
        </p:spPr>
      </p:pic>
      <p:pic>
        <p:nvPicPr>
          <p:cNvPr id="316" name="Picture 315"/>
          <p:cNvPicPr>
            <a:picLocks noChangeAspect="1"/>
          </p:cNvPicPr>
          <p:nvPr/>
        </p:nvPicPr>
        <p:blipFill>
          <a:blip r:embed="rId36">
            <a:extLst>
              <a:ext uri="{BEBA8EAE-BF5A-486C-A8C5-ECC9F3942E4B}">
                <a14:imgProps xmlns:a14="http://schemas.microsoft.com/office/drawing/2010/main">
                  <a14:imgLayer r:embed="rId37">
                    <a14:imgEffect>
                      <a14:saturation sat="0"/>
                    </a14:imgEffect>
                  </a14:imgLayer>
                </a14:imgProps>
              </a:ext>
            </a:extLst>
          </a:blip>
          <a:stretch>
            <a:fillRect/>
          </a:stretch>
        </p:blipFill>
        <p:spPr>
          <a:xfrm>
            <a:off x="2915252" y="10555459"/>
            <a:ext cx="558870" cy="410378"/>
          </a:xfrm>
          <a:prstGeom prst="rect">
            <a:avLst/>
          </a:prstGeom>
        </p:spPr>
      </p:pic>
      <p:sp>
        <p:nvSpPr>
          <p:cNvPr id="317" name="TextBox 16"/>
          <p:cNvSpPr txBox="1">
            <a:spLocks noChangeArrowheads="1"/>
          </p:cNvSpPr>
          <p:nvPr/>
        </p:nvSpPr>
        <p:spPr bwMode="auto">
          <a:xfrm>
            <a:off x="2838806" y="10361982"/>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Brief</a:t>
            </a:r>
          </a:p>
        </p:txBody>
      </p:sp>
      <p:sp>
        <p:nvSpPr>
          <p:cNvPr id="319" name="TextBox 16"/>
          <p:cNvSpPr txBox="1">
            <a:spLocks noChangeArrowheads="1"/>
          </p:cNvSpPr>
          <p:nvPr/>
        </p:nvSpPr>
        <p:spPr bwMode="auto">
          <a:xfrm>
            <a:off x="2724492" y="1264469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Laser cutting</a:t>
            </a:r>
          </a:p>
        </p:txBody>
      </p:sp>
      <p:cxnSp>
        <p:nvCxnSpPr>
          <p:cNvPr id="320" name="Straight Connector 319">
            <a:extLst>
              <a:ext uri="{FF2B5EF4-FFF2-40B4-BE49-F238E27FC236}">
                <a16:creationId xmlns:a16="http://schemas.microsoft.com/office/drawing/2014/main" id="{2B8A1726-BF9D-A24C-9FBF-5604C5D9EE7E}"/>
              </a:ext>
            </a:extLst>
          </p:cNvPr>
          <p:cNvCxnSpPr>
            <a:cxnSpLocks/>
          </p:cNvCxnSpPr>
          <p:nvPr/>
        </p:nvCxnSpPr>
        <p:spPr>
          <a:xfrm flipV="1">
            <a:off x="2769757" y="11616667"/>
            <a:ext cx="0" cy="270926"/>
          </a:xfrm>
          <a:prstGeom prst="line">
            <a:avLst/>
          </a:prstGeom>
          <a:ln>
            <a:tailEnd type="oval"/>
          </a:ln>
        </p:spPr>
        <p:style>
          <a:lnRef idx="2">
            <a:schemeClr val="accent5"/>
          </a:lnRef>
          <a:fillRef idx="0">
            <a:schemeClr val="accent5"/>
          </a:fillRef>
          <a:effectRef idx="1">
            <a:schemeClr val="accent5"/>
          </a:effectRef>
          <a:fontRef idx="minor">
            <a:schemeClr val="tx1"/>
          </a:fontRef>
        </p:style>
      </p:cxnSp>
      <p:pic>
        <p:nvPicPr>
          <p:cNvPr id="321" name="Picture 447" descr="Image result for 2d design"/>
          <p:cNvPicPr>
            <a:picLocks noChangeAspect="1" noChangeArrowheads="1"/>
          </p:cNvPicPr>
          <p:nvPr/>
        </p:nvPicPr>
        <p:blipFill>
          <a:blip r:embed="rId27" cstate="print">
            <a:extLst>
              <a:ext uri="{BEBA8EAE-BF5A-486C-A8C5-ECC9F3942E4B}">
                <a14:imgProps xmlns:a14="http://schemas.microsoft.com/office/drawing/2010/main">
                  <a14:imgLayer r:embed="rId28">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3897056" y="11897912"/>
            <a:ext cx="450755" cy="335813"/>
          </a:xfrm>
          <a:prstGeom prst="rect">
            <a:avLst/>
          </a:prstGeom>
          <a:noFill/>
          <a:extLst>
            <a:ext uri="{909E8E84-426E-40DD-AFC4-6F175D3DCCD1}">
              <a14:hiddenFill xmlns:a14="http://schemas.microsoft.com/office/drawing/2010/main">
                <a:solidFill>
                  <a:srgbClr val="FFFFFF"/>
                </a:solidFill>
              </a14:hiddenFill>
            </a:ext>
          </a:extLst>
        </p:spPr>
      </p:pic>
      <p:sp>
        <p:nvSpPr>
          <p:cNvPr id="322" name="TextBox 16"/>
          <p:cNvSpPr txBox="1">
            <a:spLocks noChangeArrowheads="1"/>
          </p:cNvSpPr>
          <p:nvPr/>
        </p:nvSpPr>
        <p:spPr bwMode="auto">
          <a:xfrm>
            <a:off x="4426041" y="12110281"/>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2D Design</a:t>
            </a:r>
          </a:p>
          <a:p>
            <a:pPr algn="ctr" eaLnBrk="1" hangingPunct="1"/>
            <a:r>
              <a:rPr lang="en-US" altLang="en-US" sz="800" dirty="0">
                <a:cs typeface="Calibri" panose="020F0502020204030204" pitchFamily="34" charset="0"/>
              </a:rPr>
              <a:t>Contours</a:t>
            </a:r>
          </a:p>
        </p:txBody>
      </p:sp>
      <p:cxnSp>
        <p:nvCxnSpPr>
          <p:cNvPr id="323" name="Straight Connector 322">
            <a:extLst>
              <a:ext uri="{FF2B5EF4-FFF2-40B4-BE49-F238E27FC236}">
                <a16:creationId xmlns:a16="http://schemas.microsoft.com/office/drawing/2014/main" id="{2B8A1726-BF9D-A24C-9FBF-5604C5D9EE7E}"/>
              </a:ext>
            </a:extLst>
          </p:cNvPr>
          <p:cNvCxnSpPr>
            <a:cxnSpLocks/>
          </p:cNvCxnSpPr>
          <p:nvPr/>
        </p:nvCxnSpPr>
        <p:spPr>
          <a:xfrm flipH="1" flipV="1">
            <a:off x="4140594" y="11489432"/>
            <a:ext cx="1672" cy="196395"/>
          </a:xfrm>
          <a:prstGeom prst="line">
            <a:avLst/>
          </a:prstGeom>
          <a:ln>
            <a:tailEnd type="oval"/>
          </a:ln>
        </p:spPr>
        <p:style>
          <a:lnRef idx="2">
            <a:schemeClr val="accent5"/>
          </a:lnRef>
          <a:fillRef idx="0">
            <a:schemeClr val="accent5"/>
          </a:fillRef>
          <a:effectRef idx="1">
            <a:schemeClr val="accent5"/>
          </a:effectRef>
          <a:fontRef idx="minor">
            <a:schemeClr val="tx1"/>
          </a:fontRef>
        </p:style>
      </p:cxnSp>
      <p:pic>
        <p:nvPicPr>
          <p:cNvPr id="14" name="Picture 13"/>
          <p:cNvPicPr>
            <a:picLocks noChangeAspect="1"/>
          </p:cNvPicPr>
          <p:nvPr/>
        </p:nvPicPr>
        <p:blipFill rotWithShape="1">
          <a:blip r:embed="rId44"/>
          <a:srcRect l="8693" t="27864" r="71102" b="50808"/>
          <a:stretch/>
        </p:blipFill>
        <p:spPr>
          <a:xfrm rot="4792621">
            <a:off x="7155213" y="16529158"/>
            <a:ext cx="383526" cy="227607"/>
          </a:xfrm>
          <a:prstGeom prst="rect">
            <a:avLst/>
          </a:prstGeom>
        </p:spPr>
      </p:pic>
      <p:pic>
        <p:nvPicPr>
          <p:cNvPr id="16" name="Picture 15"/>
          <p:cNvPicPr>
            <a:picLocks noChangeAspect="1"/>
          </p:cNvPicPr>
          <p:nvPr/>
        </p:nvPicPr>
        <p:blipFill rotWithShape="1">
          <a:blip r:embed="rId44"/>
          <a:srcRect l="12662" t="51844" r="76211" b="26802"/>
          <a:stretch/>
        </p:blipFill>
        <p:spPr>
          <a:xfrm>
            <a:off x="1522975" y="11800744"/>
            <a:ext cx="363884" cy="392612"/>
          </a:xfrm>
          <a:prstGeom prst="rect">
            <a:avLst/>
          </a:prstGeom>
        </p:spPr>
      </p:pic>
      <p:sp>
        <p:nvSpPr>
          <p:cNvPr id="330" name="TextBox 16"/>
          <p:cNvSpPr txBox="1">
            <a:spLocks noChangeArrowheads="1"/>
          </p:cNvSpPr>
          <p:nvPr/>
        </p:nvSpPr>
        <p:spPr bwMode="auto">
          <a:xfrm>
            <a:off x="1078451" y="16000240"/>
            <a:ext cx="536932" cy="21544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Plastics</a:t>
            </a:r>
          </a:p>
        </p:txBody>
      </p:sp>
      <p:sp>
        <p:nvSpPr>
          <p:cNvPr id="331" name="TextBox 16"/>
          <p:cNvSpPr txBox="1">
            <a:spLocks noChangeArrowheads="1"/>
          </p:cNvSpPr>
          <p:nvPr/>
        </p:nvSpPr>
        <p:spPr bwMode="auto">
          <a:xfrm>
            <a:off x="5609907" y="10426072"/>
            <a:ext cx="649830" cy="214272"/>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Electronics </a:t>
            </a:r>
          </a:p>
        </p:txBody>
      </p:sp>
      <p:sp>
        <p:nvSpPr>
          <p:cNvPr id="333" name="TextBox 16"/>
          <p:cNvSpPr txBox="1">
            <a:spLocks noChangeArrowheads="1"/>
          </p:cNvSpPr>
          <p:nvPr/>
        </p:nvSpPr>
        <p:spPr bwMode="auto">
          <a:xfrm>
            <a:off x="1018841" y="12094928"/>
            <a:ext cx="510759" cy="21544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Timber</a:t>
            </a:r>
          </a:p>
        </p:txBody>
      </p:sp>
      <p:pic>
        <p:nvPicPr>
          <p:cNvPr id="27" name="Picture 26"/>
          <p:cNvPicPr>
            <a:picLocks noChangeAspect="1"/>
          </p:cNvPicPr>
          <p:nvPr/>
        </p:nvPicPr>
        <p:blipFill rotWithShape="1">
          <a:blip r:embed="rId45"/>
          <a:srcRect l="34490" t="29089" r="51835" b="44559"/>
          <a:stretch/>
        </p:blipFill>
        <p:spPr>
          <a:xfrm>
            <a:off x="8932904" y="7359315"/>
            <a:ext cx="398908" cy="432151"/>
          </a:xfrm>
          <a:prstGeom prst="rect">
            <a:avLst/>
          </a:prstGeom>
        </p:spPr>
      </p:pic>
      <p:pic>
        <p:nvPicPr>
          <p:cNvPr id="28" name="Picture 27"/>
          <p:cNvPicPr>
            <a:picLocks noChangeAspect="1"/>
          </p:cNvPicPr>
          <p:nvPr/>
        </p:nvPicPr>
        <p:blipFill rotWithShape="1">
          <a:blip r:embed="rId46"/>
          <a:srcRect l="32400" t="23684" r="51075" b="49289"/>
          <a:stretch/>
        </p:blipFill>
        <p:spPr>
          <a:xfrm>
            <a:off x="2577423" y="8529883"/>
            <a:ext cx="427489" cy="393093"/>
          </a:xfrm>
          <a:prstGeom prst="rect">
            <a:avLst/>
          </a:prstGeom>
        </p:spPr>
      </p:pic>
      <p:pic>
        <p:nvPicPr>
          <p:cNvPr id="29" name="Picture 28"/>
          <p:cNvPicPr>
            <a:picLocks noChangeAspect="1"/>
          </p:cNvPicPr>
          <p:nvPr/>
        </p:nvPicPr>
        <p:blipFill rotWithShape="1">
          <a:blip r:embed="rId47"/>
          <a:srcRect l="34490" t="24021" r="55254" b="36113"/>
          <a:stretch/>
        </p:blipFill>
        <p:spPr>
          <a:xfrm>
            <a:off x="3304582" y="8295665"/>
            <a:ext cx="243653" cy="532427"/>
          </a:xfrm>
          <a:prstGeom prst="rect">
            <a:avLst/>
          </a:prstGeom>
        </p:spPr>
      </p:pic>
      <p:pic>
        <p:nvPicPr>
          <p:cNvPr id="37" name="Picture 36"/>
          <p:cNvPicPr>
            <a:picLocks noChangeAspect="1"/>
          </p:cNvPicPr>
          <p:nvPr/>
        </p:nvPicPr>
        <p:blipFill>
          <a:blip r:embed="rId48">
            <a:extLst>
              <a:ext uri="{BEBA8EAE-BF5A-486C-A8C5-ECC9F3942E4B}">
                <a14:imgProps xmlns:a14="http://schemas.microsoft.com/office/drawing/2010/main">
                  <a14:imgLayer r:embed="rId49">
                    <a14:imgEffect>
                      <a14:saturation sat="0"/>
                    </a14:imgEffect>
                  </a14:imgLayer>
                </a14:imgProps>
              </a:ext>
            </a:extLst>
          </a:blip>
          <a:stretch>
            <a:fillRect/>
          </a:stretch>
        </p:blipFill>
        <p:spPr>
          <a:xfrm>
            <a:off x="663460" y="10742600"/>
            <a:ext cx="349571" cy="513683"/>
          </a:xfrm>
          <a:prstGeom prst="rect">
            <a:avLst/>
          </a:prstGeom>
        </p:spPr>
      </p:pic>
      <p:pic>
        <p:nvPicPr>
          <p:cNvPr id="337" name="Picture 18" descr="Image result for Accessfm clipart"/>
          <p:cNvPicPr>
            <a:picLocks noChangeAspect="1" noChangeArrowheads="1"/>
          </p:cNvPicPr>
          <p:nvPr/>
        </p:nvPicPr>
        <p:blipFill rotWithShape="1">
          <a:blip r:embed="rId50" cstate="print">
            <a:extLst>
              <a:ext uri="{28A0092B-C50C-407E-A947-70E740481C1C}">
                <a14:useLocalDpi xmlns:a14="http://schemas.microsoft.com/office/drawing/2010/main" val="0"/>
              </a:ext>
            </a:extLst>
          </a:blip>
          <a:srcRect l="3747" t="13246" r="16963" b="22018"/>
          <a:stretch/>
        </p:blipFill>
        <p:spPr bwMode="auto">
          <a:xfrm>
            <a:off x="8610193" y="8938417"/>
            <a:ext cx="735325" cy="337482"/>
          </a:xfrm>
          <a:prstGeom prst="rect">
            <a:avLst/>
          </a:prstGeom>
          <a:noFill/>
          <a:extLst>
            <a:ext uri="{909E8E84-426E-40DD-AFC4-6F175D3DCCD1}">
              <a14:hiddenFill xmlns:a14="http://schemas.microsoft.com/office/drawing/2010/main">
                <a:solidFill>
                  <a:srgbClr val="FFFFFF"/>
                </a:solidFill>
              </a14:hiddenFill>
            </a:ext>
          </a:extLst>
        </p:spPr>
      </p:pic>
      <p:pic>
        <p:nvPicPr>
          <p:cNvPr id="339" name="Picture 461" descr="Related image"/>
          <p:cNvPicPr>
            <a:picLocks noChangeAspect="1" noChangeArrowheads="1"/>
          </p:cNvPicPr>
          <p:nvPr/>
        </p:nvPicPr>
        <p:blipFill rotWithShape="1">
          <a:blip r:embed="rId12" cstate="print">
            <a:extLst>
              <a:ext uri="{BEBA8EAE-BF5A-486C-A8C5-ECC9F3942E4B}">
                <a14:imgProps xmlns:a14="http://schemas.microsoft.com/office/drawing/2010/main">
                  <a14:imgLayer r:embed="rId13">
                    <a14:imgEffect>
                      <a14:backgroundRemoval t="12500" b="85000" l="13000" r="86000"/>
                    </a14:imgEffect>
                  </a14:imgLayer>
                </a14:imgProps>
              </a:ext>
              <a:ext uri="{28A0092B-C50C-407E-A947-70E740481C1C}">
                <a14:useLocalDpi xmlns:a14="http://schemas.microsoft.com/office/drawing/2010/main" val="0"/>
              </a:ext>
            </a:extLst>
          </a:blip>
          <a:srcRect l="12316" t="11331" r="14396" b="14211"/>
          <a:stretch/>
        </p:blipFill>
        <p:spPr bwMode="auto">
          <a:xfrm rot="14810229">
            <a:off x="2568306" y="9940151"/>
            <a:ext cx="260810" cy="264977"/>
          </a:xfrm>
          <a:prstGeom prst="rect">
            <a:avLst/>
          </a:prstGeom>
          <a:noFill/>
          <a:extLst>
            <a:ext uri="{909E8E84-426E-40DD-AFC4-6F175D3DCCD1}">
              <a14:hiddenFill xmlns:a14="http://schemas.microsoft.com/office/drawing/2010/main">
                <a:solidFill>
                  <a:srgbClr val="FFFFFF"/>
                </a:solidFill>
              </a14:hiddenFill>
            </a:ext>
          </a:extLst>
        </p:spPr>
      </p:pic>
      <p:pic>
        <p:nvPicPr>
          <p:cNvPr id="340" name="Picture 463" descr="Image result for clipart belt sander"/>
          <p:cNvPicPr>
            <a:picLocks noChangeAspect="1" noChangeArrowheads="1"/>
          </p:cNvPicPr>
          <p:nvPr/>
        </p:nvPicPr>
        <p:blipFill rotWithShape="1">
          <a:blip r:embed="rId51" cstate="print">
            <a:extLst>
              <a:ext uri="{BEBA8EAE-BF5A-486C-A8C5-ECC9F3942E4B}">
                <a14:imgProps xmlns:a14="http://schemas.microsoft.com/office/drawing/2010/main">
                  <a14:imgLayer r:embed="rId52">
                    <a14:imgEffect>
                      <a14:saturation sat="0"/>
                    </a14:imgEffect>
                  </a14:imgLayer>
                </a14:imgProps>
              </a:ext>
              <a:ext uri="{28A0092B-C50C-407E-A947-70E740481C1C}">
                <a14:useLocalDpi xmlns:a14="http://schemas.microsoft.com/office/drawing/2010/main" val="0"/>
              </a:ext>
            </a:extLst>
          </a:blip>
          <a:srcRect l="18164" r="19924" b="4388"/>
          <a:stretch/>
        </p:blipFill>
        <p:spPr bwMode="auto">
          <a:xfrm>
            <a:off x="3067447" y="9654911"/>
            <a:ext cx="305546" cy="393525"/>
          </a:xfrm>
          <a:prstGeom prst="rect">
            <a:avLst/>
          </a:prstGeom>
          <a:noFill/>
          <a:extLst>
            <a:ext uri="{909E8E84-426E-40DD-AFC4-6F175D3DCCD1}">
              <a14:hiddenFill xmlns:a14="http://schemas.microsoft.com/office/drawing/2010/main">
                <a:solidFill>
                  <a:srgbClr val="FFFFFF"/>
                </a:solidFill>
              </a14:hiddenFill>
            </a:ext>
          </a:extLst>
        </p:spPr>
      </p:pic>
      <p:pic>
        <p:nvPicPr>
          <p:cNvPr id="341" name="Picture 449" descr="Image result for clip art tenon sa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66469" y="9902113"/>
            <a:ext cx="309515" cy="330593"/>
          </a:xfrm>
          <a:prstGeom prst="rect">
            <a:avLst/>
          </a:prstGeom>
          <a:noFill/>
          <a:extLst>
            <a:ext uri="{909E8E84-426E-40DD-AFC4-6F175D3DCCD1}">
              <a14:hiddenFill xmlns:a14="http://schemas.microsoft.com/office/drawing/2010/main">
                <a:solidFill>
                  <a:srgbClr val="FFFFFF"/>
                </a:solidFill>
              </a14:hiddenFill>
            </a:ext>
          </a:extLst>
        </p:spPr>
      </p:pic>
      <p:pic>
        <p:nvPicPr>
          <p:cNvPr id="345" name="Picture 18" descr="Image result for Accessfm clipart"/>
          <p:cNvPicPr>
            <a:picLocks noChangeAspect="1" noChangeArrowheads="1"/>
          </p:cNvPicPr>
          <p:nvPr/>
        </p:nvPicPr>
        <p:blipFill rotWithShape="1">
          <a:blip r:embed="rId50" cstate="print">
            <a:extLst>
              <a:ext uri="{28A0092B-C50C-407E-A947-70E740481C1C}">
                <a14:useLocalDpi xmlns:a14="http://schemas.microsoft.com/office/drawing/2010/main" val="0"/>
              </a:ext>
            </a:extLst>
          </a:blip>
          <a:srcRect l="3747" t="13246" r="16963" b="22018"/>
          <a:stretch/>
        </p:blipFill>
        <p:spPr bwMode="auto">
          <a:xfrm>
            <a:off x="5141055" y="6330952"/>
            <a:ext cx="735325" cy="337482"/>
          </a:xfrm>
          <a:prstGeom prst="rect">
            <a:avLst/>
          </a:prstGeom>
          <a:noFill/>
          <a:extLst>
            <a:ext uri="{909E8E84-426E-40DD-AFC4-6F175D3DCCD1}">
              <a14:hiddenFill xmlns:a14="http://schemas.microsoft.com/office/drawing/2010/main">
                <a:solidFill>
                  <a:srgbClr val="FFFFFF"/>
                </a:solidFill>
              </a14:hiddenFill>
            </a:ext>
          </a:extLst>
        </p:spPr>
      </p:pic>
      <p:pic>
        <p:nvPicPr>
          <p:cNvPr id="348" name="Picture 347"/>
          <p:cNvPicPr>
            <a:picLocks noChangeAspect="1"/>
          </p:cNvPicPr>
          <p:nvPr/>
        </p:nvPicPr>
        <p:blipFill>
          <a:blip r:embed="rId36">
            <a:extLst>
              <a:ext uri="{BEBA8EAE-BF5A-486C-A8C5-ECC9F3942E4B}">
                <a14:imgProps xmlns:a14="http://schemas.microsoft.com/office/drawing/2010/main">
                  <a14:imgLayer r:embed="rId37">
                    <a14:imgEffect>
                      <a14:saturation sat="0"/>
                    </a14:imgEffect>
                  </a14:imgLayer>
                </a14:imgProps>
              </a:ext>
            </a:extLst>
          </a:blip>
          <a:stretch>
            <a:fillRect/>
          </a:stretch>
        </p:blipFill>
        <p:spPr>
          <a:xfrm>
            <a:off x="7105928" y="6299062"/>
            <a:ext cx="558870" cy="410378"/>
          </a:xfrm>
          <a:prstGeom prst="rect">
            <a:avLst/>
          </a:prstGeom>
        </p:spPr>
      </p:pic>
      <p:sp>
        <p:nvSpPr>
          <p:cNvPr id="349" name="TextBox 16"/>
          <p:cNvSpPr txBox="1">
            <a:spLocks noChangeArrowheads="1"/>
          </p:cNvSpPr>
          <p:nvPr/>
        </p:nvSpPr>
        <p:spPr bwMode="auto">
          <a:xfrm>
            <a:off x="6922324" y="606496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Brainstorming Ideas</a:t>
            </a:r>
          </a:p>
        </p:txBody>
      </p:sp>
      <p:pic>
        <p:nvPicPr>
          <p:cNvPr id="51" name="Picture 10" descr="Interview clipart questionnaire, Interview questionnaire ..."/>
          <p:cNvPicPr>
            <a:picLocks noChangeAspect="1" noChangeArrowheads="1"/>
          </p:cNvPicPr>
          <p:nvPr/>
        </p:nvPicPr>
        <p:blipFill>
          <a:blip r:embed="rId53" cstate="print">
            <a:extLst>
              <a:ext uri="{28A0092B-C50C-407E-A947-70E740481C1C}">
                <a14:useLocalDpi xmlns:a14="http://schemas.microsoft.com/office/drawing/2010/main" val="0"/>
              </a:ext>
            </a:extLst>
          </a:blip>
          <a:srcRect/>
          <a:stretch>
            <a:fillRect/>
          </a:stretch>
        </p:blipFill>
        <p:spPr bwMode="auto">
          <a:xfrm>
            <a:off x="7233463" y="7741513"/>
            <a:ext cx="412570" cy="373599"/>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12" descr="Library of svg transparent download of bar graph png files ..."/>
          <p:cNvPicPr>
            <a:picLocks noChangeAspect="1" noChangeArrowheads="1"/>
          </p:cNvPicPr>
          <p:nvPr/>
        </p:nvPicPr>
        <p:blipFill>
          <a:blip r:embed="rId54" cstate="print">
            <a:extLst>
              <a:ext uri="{BEBA8EAE-BF5A-486C-A8C5-ECC9F3942E4B}">
                <a14:imgProps xmlns:a14="http://schemas.microsoft.com/office/drawing/2010/main">
                  <a14:imgLayer r:embed="rId55">
                    <a14:imgEffect>
                      <a14:backgroundRemoval t="0" b="98077" l="16889" r="90000">
                        <a14:foregroundMark x1="47667" y1="65769" x2="47667" y2="65769"/>
                        <a14:foregroundMark x1="34333" y1="63077" x2="34333" y2="63077"/>
                        <a14:foregroundMark x1="24111" y1="63077" x2="24111" y2="63077"/>
                      </a14:backgroundRemoval>
                    </a14:imgEffect>
                  </a14:imgLayer>
                </a14:imgProps>
              </a:ext>
              <a:ext uri="{28A0092B-C50C-407E-A947-70E740481C1C}">
                <a14:useLocalDpi xmlns:a14="http://schemas.microsoft.com/office/drawing/2010/main" val="0"/>
              </a:ext>
            </a:extLst>
          </a:blip>
          <a:srcRect/>
          <a:stretch>
            <a:fillRect/>
          </a:stretch>
        </p:blipFill>
        <p:spPr bwMode="auto">
          <a:xfrm>
            <a:off x="6194447" y="7484486"/>
            <a:ext cx="681606" cy="393817"/>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14" descr="152 Stipulation Stock Vector Illustration And Royalty Free ..."/>
          <p:cNvPicPr>
            <a:picLocks noChangeAspect="1" noChangeArrowheads="1"/>
          </p:cNvPicPr>
          <p:nvPr/>
        </p:nvPicPr>
        <p:blipFill>
          <a:blip r:embed="rId56" cstate="print">
            <a:extLst>
              <a:ext uri="{BEBA8EAE-BF5A-486C-A8C5-ECC9F3942E4B}">
                <a14:imgProps xmlns:a14="http://schemas.microsoft.com/office/drawing/2010/main">
                  <a14:imgLayer r:embed="rId5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244800" y="7661419"/>
            <a:ext cx="484880" cy="484880"/>
          </a:xfrm>
          <a:prstGeom prst="rect">
            <a:avLst/>
          </a:prstGeom>
          <a:noFill/>
          <a:extLst>
            <a:ext uri="{909E8E84-426E-40DD-AFC4-6F175D3DCCD1}">
              <a14:hiddenFill xmlns:a14="http://schemas.microsoft.com/office/drawing/2010/main">
                <a:solidFill>
                  <a:srgbClr val="FFFFFF"/>
                </a:solidFill>
              </a14:hiddenFill>
            </a:ext>
          </a:extLst>
        </p:spPr>
      </p:pic>
      <p:pic>
        <p:nvPicPr>
          <p:cNvPr id="352" name="Picture 2" descr="Image result for isometric drawing"/>
          <p:cNvPicPr>
            <a:picLocks noChangeAspect="1" noChangeArrowheads="1"/>
          </p:cNvPicPr>
          <p:nvPr/>
        </p:nvPicPr>
        <p:blipFill>
          <a:blip r:embed="rId58" cstate="print">
            <a:extLst>
              <a:ext uri="{BEBA8EAE-BF5A-486C-A8C5-ECC9F3942E4B}">
                <a14:imgProps xmlns:a14="http://schemas.microsoft.com/office/drawing/2010/main">
                  <a14:imgLayer r:embed="rId59">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074996" y="7546727"/>
            <a:ext cx="401206" cy="435747"/>
          </a:xfrm>
          <a:prstGeom prst="rect">
            <a:avLst/>
          </a:prstGeom>
          <a:noFill/>
          <a:extLst>
            <a:ext uri="{909E8E84-426E-40DD-AFC4-6F175D3DCCD1}">
              <a14:hiddenFill xmlns:a14="http://schemas.microsoft.com/office/drawing/2010/main">
                <a:solidFill>
                  <a:srgbClr val="FFFFFF"/>
                </a:solidFill>
              </a14:hiddenFill>
            </a:ext>
          </a:extLst>
        </p:spPr>
      </p:pic>
      <p:pic>
        <p:nvPicPr>
          <p:cNvPr id="353" name="Picture 447" descr="Image result for 2d design"/>
          <p:cNvPicPr>
            <a:picLocks noChangeAspect="1" noChangeArrowheads="1"/>
          </p:cNvPicPr>
          <p:nvPr/>
        </p:nvPicPr>
        <p:blipFill>
          <a:blip r:embed="rId27" cstate="print">
            <a:extLst>
              <a:ext uri="{BEBA8EAE-BF5A-486C-A8C5-ECC9F3942E4B}">
                <a14:imgProps xmlns:a14="http://schemas.microsoft.com/office/drawing/2010/main">
                  <a14:imgLayer r:embed="rId28">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3627695" y="6304615"/>
            <a:ext cx="450755" cy="335813"/>
          </a:xfrm>
          <a:prstGeom prst="rect">
            <a:avLst/>
          </a:prstGeom>
          <a:noFill/>
          <a:extLst>
            <a:ext uri="{909E8E84-426E-40DD-AFC4-6F175D3DCCD1}">
              <a14:hiddenFill xmlns:a14="http://schemas.microsoft.com/office/drawing/2010/main">
                <a:solidFill>
                  <a:srgbClr val="FFFFFF"/>
                </a:solidFill>
              </a14:hiddenFill>
            </a:ext>
          </a:extLst>
        </p:spPr>
      </p:pic>
      <p:pic>
        <p:nvPicPr>
          <p:cNvPr id="354" name="Picture 24" descr="Image result for risk assessment clipart"/>
          <p:cNvPicPr>
            <a:picLocks noChangeAspect="1" noChangeArrowheads="1"/>
          </p:cNvPicPr>
          <p:nvPr/>
        </p:nvPicPr>
        <p:blipFill>
          <a:blip r:embed="rId60" cstate="print">
            <a:extLst>
              <a:ext uri="{BEBA8EAE-BF5A-486C-A8C5-ECC9F3942E4B}">
                <a14:imgProps xmlns:a14="http://schemas.microsoft.com/office/drawing/2010/main">
                  <a14:imgLayer r:embed="rId61">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360900" y="7437115"/>
            <a:ext cx="636248" cy="397655"/>
          </a:xfrm>
          <a:prstGeom prst="rect">
            <a:avLst/>
          </a:prstGeom>
          <a:noFill/>
          <a:extLst>
            <a:ext uri="{909E8E84-426E-40DD-AFC4-6F175D3DCCD1}">
              <a14:hiddenFill xmlns:a14="http://schemas.microsoft.com/office/drawing/2010/main">
                <a:solidFill>
                  <a:srgbClr val="FFFFFF"/>
                </a:solidFill>
              </a14:hiddenFill>
            </a:ext>
          </a:extLst>
        </p:spPr>
      </p:pic>
      <p:pic>
        <p:nvPicPr>
          <p:cNvPr id="355" name="Picture 354"/>
          <p:cNvPicPr>
            <a:picLocks noChangeAspect="1"/>
          </p:cNvPicPr>
          <p:nvPr/>
        </p:nvPicPr>
        <p:blipFill>
          <a:blip r:embed="rId62"/>
          <a:stretch>
            <a:fillRect/>
          </a:stretch>
        </p:blipFill>
        <p:spPr>
          <a:xfrm>
            <a:off x="1882217" y="6238423"/>
            <a:ext cx="382033" cy="334694"/>
          </a:xfrm>
          <a:prstGeom prst="rect">
            <a:avLst/>
          </a:prstGeom>
        </p:spPr>
      </p:pic>
      <p:pic>
        <p:nvPicPr>
          <p:cNvPr id="54" name="Picture 16" descr="Scamper Stock Illustrations – 181 Scamper Stock Illustrations ..."/>
          <p:cNvPicPr>
            <a:picLocks noChangeAspect="1" noChangeArrowheads="1"/>
          </p:cNvPicPr>
          <p:nvPr/>
        </p:nvPicPr>
        <p:blipFill rotWithShape="1">
          <a:blip r:embed="rId63" cstate="print">
            <a:extLst>
              <a:ext uri="{BEBA8EAE-BF5A-486C-A8C5-ECC9F3942E4B}">
                <a14:imgProps xmlns:a14="http://schemas.microsoft.com/office/drawing/2010/main">
                  <a14:imgLayer r:embed="rId64">
                    <a14:imgEffect>
                      <a14:saturation sat="0"/>
                    </a14:imgEffect>
                  </a14:imgLayer>
                </a14:imgProps>
              </a:ext>
              <a:ext uri="{28A0092B-C50C-407E-A947-70E740481C1C}">
                <a14:useLocalDpi xmlns:a14="http://schemas.microsoft.com/office/drawing/2010/main" val="0"/>
              </a:ext>
            </a:extLst>
          </a:blip>
          <a:srcRect l="4450" t="12085" r="6041" b="21745"/>
          <a:stretch/>
        </p:blipFill>
        <p:spPr bwMode="auto">
          <a:xfrm>
            <a:off x="1885170" y="7908501"/>
            <a:ext cx="997652" cy="243383"/>
          </a:xfrm>
          <a:prstGeom prst="rect">
            <a:avLst/>
          </a:prstGeom>
          <a:noFill/>
          <a:extLst>
            <a:ext uri="{909E8E84-426E-40DD-AFC4-6F175D3DCCD1}">
              <a14:hiddenFill xmlns:a14="http://schemas.microsoft.com/office/drawing/2010/main">
                <a:solidFill>
                  <a:srgbClr val="FFFFFF"/>
                </a:solidFill>
              </a14:hiddenFill>
            </a:ext>
          </a:extLst>
        </p:spPr>
      </p:pic>
      <p:pic>
        <p:nvPicPr>
          <p:cNvPr id="359" name="Picture 18" descr="Image result for Accessfm clipart"/>
          <p:cNvPicPr>
            <a:picLocks noChangeAspect="1" noChangeArrowheads="1"/>
          </p:cNvPicPr>
          <p:nvPr/>
        </p:nvPicPr>
        <p:blipFill rotWithShape="1">
          <a:blip r:embed="rId50" cstate="print">
            <a:extLst>
              <a:ext uri="{28A0092B-C50C-407E-A947-70E740481C1C}">
                <a14:useLocalDpi xmlns:a14="http://schemas.microsoft.com/office/drawing/2010/main" val="0"/>
              </a:ext>
            </a:extLst>
          </a:blip>
          <a:srcRect l="3747" t="13246" r="16963" b="22018"/>
          <a:stretch/>
        </p:blipFill>
        <p:spPr bwMode="auto">
          <a:xfrm>
            <a:off x="562518" y="6747611"/>
            <a:ext cx="648705" cy="359055"/>
          </a:xfrm>
          <a:prstGeom prst="rect">
            <a:avLst/>
          </a:prstGeom>
          <a:noFill/>
          <a:extLst>
            <a:ext uri="{909E8E84-426E-40DD-AFC4-6F175D3DCCD1}">
              <a14:hiddenFill xmlns:a14="http://schemas.microsoft.com/office/drawing/2010/main">
                <a:solidFill>
                  <a:srgbClr val="FFFFFF"/>
                </a:solidFill>
              </a14:hiddenFill>
            </a:ext>
          </a:extLst>
        </p:spPr>
      </p:pic>
      <p:pic>
        <p:nvPicPr>
          <p:cNvPr id="361" name="Picture 360" descr="Image result for life cycle analysis gcse"/>
          <p:cNvPicPr/>
          <p:nvPr/>
        </p:nvPicPr>
        <p:blipFill>
          <a:blip r:embed="rId40" cstate="print">
            <a:extLst>
              <a:ext uri="{BEBA8EAE-BF5A-486C-A8C5-ECC9F3942E4B}">
                <a14:imgProps xmlns:a14="http://schemas.microsoft.com/office/drawing/2010/main">
                  <a14:imgLayer r:embed="rId41">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89916" y="4154683"/>
            <a:ext cx="788519" cy="696000"/>
          </a:xfrm>
          <a:prstGeom prst="rect">
            <a:avLst/>
          </a:prstGeom>
          <a:noFill/>
          <a:ln>
            <a:noFill/>
          </a:ln>
        </p:spPr>
      </p:pic>
      <p:pic>
        <p:nvPicPr>
          <p:cNvPr id="362" name="Picture 361"/>
          <p:cNvPicPr>
            <a:picLocks noChangeAspect="1"/>
          </p:cNvPicPr>
          <p:nvPr/>
        </p:nvPicPr>
        <p:blipFill>
          <a:blip r:embed="rId65"/>
          <a:stretch>
            <a:fillRect/>
          </a:stretch>
        </p:blipFill>
        <p:spPr>
          <a:xfrm>
            <a:off x="2496432" y="3892358"/>
            <a:ext cx="575662" cy="553038"/>
          </a:xfrm>
          <a:prstGeom prst="rect">
            <a:avLst/>
          </a:prstGeom>
        </p:spPr>
      </p:pic>
      <p:pic>
        <p:nvPicPr>
          <p:cNvPr id="57" name="Picture 56"/>
          <p:cNvPicPr>
            <a:picLocks noChangeAspect="1"/>
          </p:cNvPicPr>
          <p:nvPr/>
        </p:nvPicPr>
        <p:blipFill rotWithShape="1">
          <a:blip r:embed="rId66"/>
          <a:srcRect l="35573" t="36599" r="57169" b="38196"/>
          <a:stretch/>
        </p:blipFill>
        <p:spPr>
          <a:xfrm>
            <a:off x="1877735" y="3803182"/>
            <a:ext cx="337059" cy="658066"/>
          </a:xfrm>
          <a:prstGeom prst="rect">
            <a:avLst/>
          </a:prstGeom>
        </p:spPr>
      </p:pic>
      <p:pic>
        <p:nvPicPr>
          <p:cNvPr id="58" name="Picture 57"/>
          <p:cNvPicPr>
            <a:picLocks noChangeAspect="1"/>
          </p:cNvPicPr>
          <p:nvPr/>
        </p:nvPicPr>
        <p:blipFill rotWithShape="1">
          <a:blip r:embed="rId67"/>
          <a:srcRect l="33269" t="26353" r="55440" b="53975"/>
          <a:stretch/>
        </p:blipFill>
        <p:spPr>
          <a:xfrm>
            <a:off x="4004378" y="5353168"/>
            <a:ext cx="490178" cy="480174"/>
          </a:xfrm>
          <a:prstGeom prst="rect">
            <a:avLst/>
          </a:prstGeom>
        </p:spPr>
      </p:pic>
      <p:pic>
        <p:nvPicPr>
          <p:cNvPr id="59" name="Picture 58"/>
          <p:cNvPicPr>
            <a:picLocks noChangeAspect="1"/>
          </p:cNvPicPr>
          <p:nvPr/>
        </p:nvPicPr>
        <p:blipFill rotWithShape="1">
          <a:blip r:embed="rId68"/>
          <a:srcRect l="35343" t="27378" r="50602" b="59917"/>
          <a:stretch/>
        </p:blipFill>
        <p:spPr>
          <a:xfrm>
            <a:off x="3153401" y="5546020"/>
            <a:ext cx="606253" cy="308096"/>
          </a:xfrm>
          <a:prstGeom prst="rect">
            <a:avLst/>
          </a:prstGeom>
        </p:spPr>
      </p:pic>
      <p:sp>
        <p:nvSpPr>
          <p:cNvPr id="381" name="TextBox 16"/>
          <p:cNvSpPr txBox="1">
            <a:spLocks noChangeArrowheads="1"/>
          </p:cNvSpPr>
          <p:nvPr/>
        </p:nvSpPr>
        <p:spPr bwMode="auto">
          <a:xfrm>
            <a:off x="2942973" y="3984958"/>
            <a:ext cx="82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Timber properties and sources</a:t>
            </a:r>
          </a:p>
        </p:txBody>
      </p:sp>
      <p:sp>
        <p:nvSpPr>
          <p:cNvPr id="384" name="TextBox 16"/>
          <p:cNvSpPr txBox="1">
            <a:spLocks noChangeArrowheads="1"/>
          </p:cNvSpPr>
          <p:nvPr/>
        </p:nvSpPr>
        <p:spPr bwMode="auto">
          <a:xfrm>
            <a:off x="263342" y="5487241"/>
            <a:ext cx="8034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testing and analysis</a:t>
            </a:r>
          </a:p>
        </p:txBody>
      </p:sp>
      <p:sp>
        <p:nvSpPr>
          <p:cNvPr id="385" name="TextBox 16"/>
          <p:cNvSpPr txBox="1">
            <a:spLocks noChangeArrowheads="1"/>
          </p:cNvSpPr>
          <p:nvPr/>
        </p:nvSpPr>
        <p:spPr bwMode="auto">
          <a:xfrm>
            <a:off x="429635" y="712257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evaluation</a:t>
            </a:r>
          </a:p>
        </p:txBody>
      </p:sp>
      <p:sp>
        <p:nvSpPr>
          <p:cNvPr id="386" name="TextBox 16"/>
          <p:cNvSpPr txBox="1">
            <a:spLocks noChangeArrowheads="1"/>
          </p:cNvSpPr>
          <p:nvPr/>
        </p:nvSpPr>
        <p:spPr bwMode="auto">
          <a:xfrm>
            <a:off x="1086461" y="777423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Risk assessment</a:t>
            </a:r>
          </a:p>
        </p:txBody>
      </p:sp>
      <p:sp>
        <p:nvSpPr>
          <p:cNvPr id="387" name="TextBox 16"/>
          <p:cNvSpPr txBox="1">
            <a:spLocks noChangeArrowheads="1"/>
          </p:cNvSpPr>
          <p:nvPr/>
        </p:nvSpPr>
        <p:spPr bwMode="auto">
          <a:xfrm>
            <a:off x="1971586" y="764919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Iterative Design</a:t>
            </a:r>
          </a:p>
        </p:txBody>
      </p:sp>
      <p:sp>
        <p:nvSpPr>
          <p:cNvPr id="388" name="TextBox 16"/>
          <p:cNvSpPr txBox="1">
            <a:spLocks noChangeArrowheads="1"/>
          </p:cNvSpPr>
          <p:nvPr/>
        </p:nvSpPr>
        <p:spPr bwMode="auto">
          <a:xfrm>
            <a:off x="2710377" y="7844840"/>
            <a:ext cx="11653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Ideas</a:t>
            </a:r>
          </a:p>
          <a:p>
            <a:pPr algn="ctr" eaLnBrk="1" hangingPunct="1"/>
            <a:r>
              <a:rPr lang="en-US" altLang="en-US" sz="800" dirty="0">
                <a:cs typeface="Calibri" panose="020F0502020204030204" pitchFamily="34" charset="0"/>
              </a:rPr>
              <a:t> drawing</a:t>
            </a:r>
          </a:p>
        </p:txBody>
      </p:sp>
      <p:sp>
        <p:nvSpPr>
          <p:cNvPr id="389" name="TextBox 16"/>
          <p:cNvSpPr txBox="1">
            <a:spLocks noChangeArrowheads="1"/>
          </p:cNvSpPr>
          <p:nvPr/>
        </p:nvSpPr>
        <p:spPr bwMode="auto">
          <a:xfrm>
            <a:off x="3750433" y="5220717"/>
            <a:ext cx="98269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Manufacture skills</a:t>
            </a:r>
          </a:p>
        </p:txBody>
      </p:sp>
      <p:sp>
        <p:nvSpPr>
          <p:cNvPr id="390" name="TextBox 16"/>
          <p:cNvSpPr txBox="1">
            <a:spLocks noChangeArrowheads="1"/>
          </p:cNvSpPr>
          <p:nvPr/>
        </p:nvSpPr>
        <p:spPr bwMode="auto">
          <a:xfrm>
            <a:off x="2935480" y="540906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Tools</a:t>
            </a:r>
          </a:p>
        </p:txBody>
      </p:sp>
      <p:sp>
        <p:nvSpPr>
          <p:cNvPr id="392" name="TextBox 16"/>
          <p:cNvSpPr txBox="1">
            <a:spLocks noChangeArrowheads="1"/>
          </p:cNvSpPr>
          <p:nvPr/>
        </p:nvSpPr>
        <p:spPr bwMode="auto">
          <a:xfrm>
            <a:off x="5095967" y="7427511"/>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Specification</a:t>
            </a:r>
          </a:p>
        </p:txBody>
      </p:sp>
      <p:sp>
        <p:nvSpPr>
          <p:cNvPr id="393" name="TextBox 16"/>
          <p:cNvSpPr txBox="1">
            <a:spLocks noChangeArrowheads="1"/>
          </p:cNvSpPr>
          <p:nvPr/>
        </p:nvSpPr>
        <p:spPr bwMode="auto">
          <a:xfrm>
            <a:off x="6971209" y="742704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Market Research</a:t>
            </a:r>
          </a:p>
        </p:txBody>
      </p:sp>
      <p:sp>
        <p:nvSpPr>
          <p:cNvPr id="394" name="TextBox 16"/>
          <p:cNvSpPr txBox="1">
            <a:spLocks noChangeArrowheads="1"/>
          </p:cNvSpPr>
          <p:nvPr/>
        </p:nvSpPr>
        <p:spPr bwMode="auto">
          <a:xfrm>
            <a:off x="6096965" y="785575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 Analysis</a:t>
            </a:r>
          </a:p>
        </p:txBody>
      </p:sp>
      <p:sp>
        <p:nvSpPr>
          <p:cNvPr id="397" name="TextBox 16"/>
          <p:cNvSpPr txBox="1">
            <a:spLocks noChangeArrowheads="1"/>
          </p:cNvSpPr>
          <p:nvPr/>
        </p:nvSpPr>
        <p:spPr bwMode="auto">
          <a:xfrm>
            <a:off x="1649434" y="605910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Assembly</a:t>
            </a:r>
          </a:p>
        </p:txBody>
      </p:sp>
      <p:sp>
        <p:nvSpPr>
          <p:cNvPr id="398" name="TextBox 16"/>
          <p:cNvSpPr txBox="1">
            <a:spLocks noChangeArrowheads="1"/>
          </p:cNvSpPr>
          <p:nvPr/>
        </p:nvSpPr>
        <p:spPr bwMode="auto">
          <a:xfrm>
            <a:off x="3427517" y="604647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CAD design</a:t>
            </a:r>
          </a:p>
        </p:txBody>
      </p:sp>
      <p:sp>
        <p:nvSpPr>
          <p:cNvPr id="399" name="TextBox 16"/>
          <p:cNvSpPr txBox="1">
            <a:spLocks noChangeArrowheads="1"/>
          </p:cNvSpPr>
          <p:nvPr/>
        </p:nvSpPr>
        <p:spPr bwMode="auto">
          <a:xfrm>
            <a:off x="6224860" y="6229322"/>
            <a:ext cx="82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Related product analysis</a:t>
            </a:r>
          </a:p>
        </p:txBody>
      </p:sp>
      <p:sp>
        <p:nvSpPr>
          <p:cNvPr id="404" name="TextBox 16"/>
          <p:cNvSpPr txBox="1">
            <a:spLocks noChangeArrowheads="1"/>
          </p:cNvSpPr>
          <p:nvPr/>
        </p:nvSpPr>
        <p:spPr bwMode="auto">
          <a:xfrm>
            <a:off x="8680919" y="9205137"/>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evaluation</a:t>
            </a:r>
          </a:p>
        </p:txBody>
      </p:sp>
      <p:sp>
        <p:nvSpPr>
          <p:cNvPr id="405" name="TextBox 16"/>
          <p:cNvSpPr txBox="1">
            <a:spLocks noChangeArrowheads="1"/>
          </p:cNvSpPr>
          <p:nvPr/>
        </p:nvSpPr>
        <p:spPr bwMode="auto">
          <a:xfrm>
            <a:off x="8664145" y="703219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modifications</a:t>
            </a:r>
          </a:p>
        </p:txBody>
      </p:sp>
      <p:sp>
        <p:nvSpPr>
          <p:cNvPr id="411" name="TextBox 16"/>
          <p:cNvSpPr txBox="1">
            <a:spLocks noChangeArrowheads="1"/>
          </p:cNvSpPr>
          <p:nvPr/>
        </p:nvSpPr>
        <p:spPr bwMode="auto">
          <a:xfrm>
            <a:off x="5360148" y="9644356"/>
            <a:ext cx="82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endParaRPr lang="en-US" altLang="en-US" sz="800" dirty="0">
              <a:cs typeface="Calibri" panose="020F0502020204030204" pitchFamily="34" charset="0"/>
            </a:endParaRPr>
          </a:p>
          <a:p>
            <a:pPr algn="ctr" eaLnBrk="1" hangingPunct="1"/>
            <a:r>
              <a:rPr lang="en-US" altLang="en-US" sz="800" dirty="0">
                <a:cs typeface="Calibri" panose="020F0502020204030204" pitchFamily="34" charset="0"/>
              </a:rPr>
              <a:t>Smart Materials</a:t>
            </a:r>
          </a:p>
        </p:txBody>
      </p:sp>
      <p:sp>
        <p:nvSpPr>
          <p:cNvPr id="414" name="TextBox 16"/>
          <p:cNvSpPr txBox="1">
            <a:spLocks noChangeArrowheads="1"/>
          </p:cNvSpPr>
          <p:nvPr/>
        </p:nvSpPr>
        <p:spPr bwMode="auto">
          <a:xfrm>
            <a:off x="2799511" y="1001887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Types of Finish</a:t>
            </a:r>
          </a:p>
        </p:txBody>
      </p:sp>
      <p:sp>
        <p:nvSpPr>
          <p:cNvPr id="415" name="TextBox 16"/>
          <p:cNvSpPr txBox="1">
            <a:spLocks noChangeArrowheads="1"/>
          </p:cNvSpPr>
          <p:nvPr/>
        </p:nvSpPr>
        <p:spPr bwMode="auto">
          <a:xfrm>
            <a:off x="2409493" y="9642277"/>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Marking </a:t>
            </a:r>
          </a:p>
          <a:p>
            <a:pPr algn="ctr" eaLnBrk="1" hangingPunct="1"/>
            <a:r>
              <a:rPr lang="en-US" altLang="en-US" sz="800" dirty="0">
                <a:cs typeface="Calibri" panose="020F0502020204030204" pitchFamily="34" charset="0"/>
              </a:rPr>
              <a:t>out</a:t>
            </a:r>
          </a:p>
        </p:txBody>
      </p:sp>
      <p:sp>
        <p:nvSpPr>
          <p:cNvPr id="417" name="TextBox 16"/>
          <p:cNvSpPr txBox="1">
            <a:spLocks noChangeArrowheads="1"/>
          </p:cNvSpPr>
          <p:nvPr/>
        </p:nvSpPr>
        <p:spPr bwMode="auto">
          <a:xfrm>
            <a:off x="3689506" y="979174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Hand tools</a:t>
            </a:r>
          </a:p>
        </p:txBody>
      </p:sp>
      <p:sp>
        <p:nvSpPr>
          <p:cNvPr id="418" name="TextBox 16"/>
          <p:cNvSpPr txBox="1">
            <a:spLocks noChangeArrowheads="1"/>
          </p:cNvSpPr>
          <p:nvPr/>
        </p:nvSpPr>
        <p:spPr bwMode="auto">
          <a:xfrm>
            <a:off x="4315298" y="853009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Machine tools</a:t>
            </a:r>
          </a:p>
        </p:txBody>
      </p:sp>
      <p:sp>
        <p:nvSpPr>
          <p:cNvPr id="421" name="TextBox 16"/>
          <p:cNvSpPr txBox="1">
            <a:spLocks noChangeArrowheads="1"/>
          </p:cNvSpPr>
          <p:nvPr/>
        </p:nvSpPr>
        <p:spPr bwMode="auto">
          <a:xfrm>
            <a:off x="3243707" y="8728123"/>
            <a:ext cx="887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Accuracy of finish</a:t>
            </a:r>
          </a:p>
        </p:txBody>
      </p:sp>
      <p:sp>
        <p:nvSpPr>
          <p:cNvPr id="422" name="TextBox 16"/>
          <p:cNvSpPr txBox="1">
            <a:spLocks noChangeArrowheads="1"/>
          </p:cNvSpPr>
          <p:nvPr/>
        </p:nvSpPr>
        <p:spPr bwMode="auto">
          <a:xfrm>
            <a:off x="2400598" y="8238078"/>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Quality Assembly</a:t>
            </a:r>
          </a:p>
        </p:txBody>
      </p:sp>
      <p:cxnSp>
        <p:nvCxnSpPr>
          <p:cNvPr id="423" name="Straight Connector 422">
            <a:extLst>
              <a:ext uri="{FF2B5EF4-FFF2-40B4-BE49-F238E27FC236}">
                <a16:creationId xmlns:a16="http://schemas.microsoft.com/office/drawing/2014/main" id="{2B8A1726-BF9D-A24C-9FBF-5604C5D9EE7E}"/>
              </a:ext>
            </a:extLst>
          </p:cNvPr>
          <p:cNvCxnSpPr>
            <a:cxnSpLocks/>
          </p:cNvCxnSpPr>
          <p:nvPr/>
        </p:nvCxnSpPr>
        <p:spPr>
          <a:xfrm>
            <a:off x="6472824" y="4451888"/>
            <a:ext cx="4659" cy="198405"/>
          </a:xfrm>
          <a:prstGeom prst="line">
            <a:avLst/>
          </a:prstGeom>
          <a:ln>
            <a:tailEnd type="oval"/>
          </a:ln>
        </p:spPr>
        <p:style>
          <a:lnRef idx="3">
            <a:schemeClr val="accent4"/>
          </a:lnRef>
          <a:fillRef idx="0">
            <a:schemeClr val="accent4"/>
          </a:fillRef>
          <a:effectRef idx="2">
            <a:schemeClr val="accent4"/>
          </a:effectRef>
          <a:fontRef idx="minor">
            <a:schemeClr val="tx1"/>
          </a:fontRef>
        </p:style>
      </p:cxnSp>
      <p:cxnSp>
        <p:nvCxnSpPr>
          <p:cNvPr id="424" name="Straight Connector 423">
            <a:extLst>
              <a:ext uri="{FF2B5EF4-FFF2-40B4-BE49-F238E27FC236}">
                <a16:creationId xmlns:a16="http://schemas.microsoft.com/office/drawing/2014/main" id="{2B8A1726-BF9D-A24C-9FBF-5604C5D9EE7E}"/>
              </a:ext>
            </a:extLst>
          </p:cNvPr>
          <p:cNvCxnSpPr>
            <a:cxnSpLocks/>
          </p:cNvCxnSpPr>
          <p:nvPr/>
        </p:nvCxnSpPr>
        <p:spPr>
          <a:xfrm flipV="1">
            <a:off x="4249467" y="5108096"/>
            <a:ext cx="0" cy="178763"/>
          </a:xfrm>
          <a:prstGeom prst="line">
            <a:avLst/>
          </a:prstGeom>
          <a:ln>
            <a:tailEnd type="oval"/>
          </a:ln>
        </p:spPr>
        <p:style>
          <a:lnRef idx="3">
            <a:schemeClr val="accent2"/>
          </a:lnRef>
          <a:fillRef idx="0">
            <a:schemeClr val="accent2"/>
          </a:fillRef>
          <a:effectRef idx="2">
            <a:schemeClr val="accent2"/>
          </a:effectRef>
          <a:fontRef idx="minor">
            <a:schemeClr val="tx1"/>
          </a:fontRef>
        </p:style>
      </p:cxnSp>
      <p:cxnSp>
        <p:nvCxnSpPr>
          <p:cNvPr id="425" name="Straight Connector 424">
            <a:extLst>
              <a:ext uri="{FF2B5EF4-FFF2-40B4-BE49-F238E27FC236}">
                <a16:creationId xmlns:a16="http://schemas.microsoft.com/office/drawing/2014/main" id="{2B8A1726-BF9D-A24C-9FBF-5604C5D9EE7E}"/>
              </a:ext>
            </a:extLst>
          </p:cNvPr>
          <p:cNvCxnSpPr>
            <a:cxnSpLocks/>
          </p:cNvCxnSpPr>
          <p:nvPr/>
        </p:nvCxnSpPr>
        <p:spPr>
          <a:xfrm>
            <a:off x="5531806" y="4468226"/>
            <a:ext cx="4659" cy="198405"/>
          </a:xfrm>
          <a:prstGeom prst="line">
            <a:avLst/>
          </a:prstGeom>
          <a:ln>
            <a:tailEnd type="oval"/>
          </a:ln>
        </p:spPr>
        <p:style>
          <a:lnRef idx="3">
            <a:schemeClr val="accent4"/>
          </a:lnRef>
          <a:fillRef idx="0">
            <a:schemeClr val="accent4"/>
          </a:fillRef>
          <a:effectRef idx="2">
            <a:schemeClr val="accent4"/>
          </a:effectRef>
          <a:fontRef idx="minor">
            <a:schemeClr val="tx1"/>
          </a:fontRef>
        </p:style>
      </p:cxnSp>
      <p:cxnSp>
        <p:nvCxnSpPr>
          <p:cNvPr id="427" name="Straight Connector 426">
            <a:extLst>
              <a:ext uri="{FF2B5EF4-FFF2-40B4-BE49-F238E27FC236}">
                <a16:creationId xmlns:a16="http://schemas.microsoft.com/office/drawing/2014/main" id="{2B8A1726-BF9D-A24C-9FBF-5604C5D9EE7E}"/>
              </a:ext>
            </a:extLst>
          </p:cNvPr>
          <p:cNvCxnSpPr>
            <a:cxnSpLocks/>
          </p:cNvCxnSpPr>
          <p:nvPr/>
        </p:nvCxnSpPr>
        <p:spPr>
          <a:xfrm flipV="1">
            <a:off x="2390439" y="7377411"/>
            <a:ext cx="17532" cy="336882"/>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28" name="Straight Connector 427">
            <a:extLst>
              <a:ext uri="{FF2B5EF4-FFF2-40B4-BE49-F238E27FC236}">
                <a16:creationId xmlns:a16="http://schemas.microsoft.com/office/drawing/2014/main" id="{2B8A1726-BF9D-A24C-9FBF-5604C5D9EE7E}"/>
              </a:ext>
            </a:extLst>
          </p:cNvPr>
          <p:cNvCxnSpPr>
            <a:cxnSpLocks/>
          </p:cNvCxnSpPr>
          <p:nvPr/>
        </p:nvCxnSpPr>
        <p:spPr>
          <a:xfrm flipV="1">
            <a:off x="6499213" y="7370186"/>
            <a:ext cx="13371" cy="114300"/>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429" name="Straight Connector 428">
            <a:extLst>
              <a:ext uri="{FF2B5EF4-FFF2-40B4-BE49-F238E27FC236}">
                <a16:creationId xmlns:a16="http://schemas.microsoft.com/office/drawing/2014/main" id="{2B8A1726-BF9D-A24C-9FBF-5604C5D9EE7E}"/>
              </a:ext>
            </a:extLst>
          </p:cNvPr>
          <p:cNvCxnSpPr>
            <a:cxnSpLocks/>
          </p:cNvCxnSpPr>
          <p:nvPr/>
        </p:nvCxnSpPr>
        <p:spPr>
          <a:xfrm>
            <a:off x="3799512" y="6699940"/>
            <a:ext cx="4659" cy="198405"/>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32" name="Straight Connector 431">
            <a:extLst>
              <a:ext uri="{FF2B5EF4-FFF2-40B4-BE49-F238E27FC236}">
                <a16:creationId xmlns:a16="http://schemas.microsoft.com/office/drawing/2014/main" id="{2B8A1726-BF9D-A24C-9FBF-5604C5D9EE7E}"/>
              </a:ext>
            </a:extLst>
          </p:cNvPr>
          <p:cNvCxnSpPr>
            <a:cxnSpLocks/>
          </p:cNvCxnSpPr>
          <p:nvPr/>
        </p:nvCxnSpPr>
        <p:spPr>
          <a:xfrm>
            <a:off x="1241340" y="4779277"/>
            <a:ext cx="284570" cy="198845"/>
          </a:xfrm>
          <a:prstGeom prst="line">
            <a:avLst/>
          </a:prstGeom>
          <a:ln>
            <a:tailEnd type="oval"/>
          </a:ln>
        </p:spPr>
        <p:style>
          <a:lnRef idx="3">
            <a:schemeClr val="accent1"/>
          </a:lnRef>
          <a:fillRef idx="0">
            <a:schemeClr val="accent1"/>
          </a:fillRef>
          <a:effectRef idx="2">
            <a:schemeClr val="accent1"/>
          </a:effectRef>
          <a:fontRef idx="minor">
            <a:schemeClr val="tx1"/>
          </a:fontRef>
        </p:style>
      </p:cxnSp>
      <p:cxnSp>
        <p:nvCxnSpPr>
          <p:cNvPr id="433" name="Straight Connector 432">
            <a:extLst>
              <a:ext uri="{FF2B5EF4-FFF2-40B4-BE49-F238E27FC236}">
                <a16:creationId xmlns:a16="http://schemas.microsoft.com/office/drawing/2014/main" id="{2B8A1726-BF9D-A24C-9FBF-5604C5D9EE7E}"/>
              </a:ext>
            </a:extLst>
          </p:cNvPr>
          <p:cNvCxnSpPr>
            <a:cxnSpLocks/>
          </p:cNvCxnSpPr>
          <p:nvPr/>
        </p:nvCxnSpPr>
        <p:spPr>
          <a:xfrm flipV="1">
            <a:off x="2832783" y="5046802"/>
            <a:ext cx="0" cy="232927"/>
          </a:xfrm>
          <a:prstGeom prst="line">
            <a:avLst/>
          </a:prstGeom>
          <a:ln>
            <a:tailEnd type="oval"/>
          </a:ln>
        </p:spPr>
        <p:style>
          <a:lnRef idx="3">
            <a:schemeClr val="accent2"/>
          </a:lnRef>
          <a:fillRef idx="0">
            <a:schemeClr val="accent2"/>
          </a:fillRef>
          <a:effectRef idx="2">
            <a:schemeClr val="accent2"/>
          </a:effectRef>
          <a:fontRef idx="minor">
            <a:schemeClr val="tx1"/>
          </a:fontRef>
        </p:style>
      </p:cxnSp>
      <p:cxnSp>
        <p:nvCxnSpPr>
          <p:cNvPr id="437" name="Straight Connector 436">
            <a:extLst>
              <a:ext uri="{FF2B5EF4-FFF2-40B4-BE49-F238E27FC236}">
                <a16:creationId xmlns:a16="http://schemas.microsoft.com/office/drawing/2014/main" id="{2B8A1726-BF9D-A24C-9FBF-5604C5D9EE7E}"/>
              </a:ext>
            </a:extLst>
          </p:cNvPr>
          <p:cNvCxnSpPr>
            <a:cxnSpLocks/>
          </p:cNvCxnSpPr>
          <p:nvPr/>
        </p:nvCxnSpPr>
        <p:spPr>
          <a:xfrm>
            <a:off x="3078596" y="4436652"/>
            <a:ext cx="4659" cy="198405"/>
          </a:xfrm>
          <a:prstGeom prst="line">
            <a:avLst/>
          </a:prstGeom>
          <a:ln>
            <a:tailEnd type="oval"/>
          </a:ln>
        </p:spPr>
        <p:style>
          <a:lnRef idx="3">
            <a:schemeClr val="accent2"/>
          </a:lnRef>
          <a:fillRef idx="0">
            <a:schemeClr val="accent2"/>
          </a:fillRef>
          <a:effectRef idx="2">
            <a:schemeClr val="accent2"/>
          </a:effectRef>
          <a:fontRef idx="minor">
            <a:schemeClr val="tx1"/>
          </a:fontRef>
        </p:style>
      </p:cxnSp>
      <p:cxnSp>
        <p:nvCxnSpPr>
          <p:cNvPr id="438" name="Straight Connector 437">
            <a:extLst>
              <a:ext uri="{FF2B5EF4-FFF2-40B4-BE49-F238E27FC236}">
                <a16:creationId xmlns:a16="http://schemas.microsoft.com/office/drawing/2014/main" id="{2B8A1726-BF9D-A24C-9FBF-5604C5D9EE7E}"/>
              </a:ext>
            </a:extLst>
          </p:cNvPr>
          <p:cNvCxnSpPr>
            <a:cxnSpLocks/>
          </p:cNvCxnSpPr>
          <p:nvPr/>
        </p:nvCxnSpPr>
        <p:spPr>
          <a:xfrm flipV="1">
            <a:off x="972359" y="5572093"/>
            <a:ext cx="197930" cy="2115"/>
          </a:xfrm>
          <a:prstGeom prst="line">
            <a:avLst/>
          </a:prstGeom>
          <a:ln>
            <a:tailEnd type="oval"/>
          </a:ln>
        </p:spPr>
        <p:style>
          <a:lnRef idx="3">
            <a:schemeClr val="accent1"/>
          </a:lnRef>
          <a:fillRef idx="0">
            <a:schemeClr val="accent1"/>
          </a:fillRef>
          <a:effectRef idx="2">
            <a:schemeClr val="accent1"/>
          </a:effectRef>
          <a:fontRef idx="minor">
            <a:schemeClr val="tx1"/>
          </a:fontRef>
        </p:style>
      </p:cxnSp>
      <p:cxnSp>
        <p:nvCxnSpPr>
          <p:cNvPr id="439" name="Straight Connector 438">
            <a:extLst>
              <a:ext uri="{FF2B5EF4-FFF2-40B4-BE49-F238E27FC236}">
                <a16:creationId xmlns:a16="http://schemas.microsoft.com/office/drawing/2014/main" id="{2B8A1726-BF9D-A24C-9FBF-5604C5D9EE7E}"/>
              </a:ext>
            </a:extLst>
          </p:cNvPr>
          <p:cNvCxnSpPr>
            <a:cxnSpLocks/>
          </p:cNvCxnSpPr>
          <p:nvPr/>
        </p:nvCxnSpPr>
        <p:spPr>
          <a:xfrm flipV="1">
            <a:off x="1127118" y="6759274"/>
            <a:ext cx="228445" cy="11664"/>
          </a:xfrm>
          <a:prstGeom prst="line">
            <a:avLst/>
          </a:prstGeom>
          <a:ln>
            <a:tailEnd type="oval"/>
          </a:ln>
        </p:spPr>
        <p:style>
          <a:lnRef idx="2">
            <a:schemeClr val="accent5"/>
          </a:lnRef>
          <a:fillRef idx="0">
            <a:schemeClr val="accent5"/>
          </a:fillRef>
          <a:effectRef idx="1">
            <a:schemeClr val="accent5"/>
          </a:effectRef>
          <a:fontRef idx="minor">
            <a:schemeClr val="tx1"/>
          </a:fontRef>
        </p:style>
      </p:cxnSp>
      <p:cxnSp>
        <p:nvCxnSpPr>
          <p:cNvPr id="440" name="Straight Connector 439">
            <a:extLst>
              <a:ext uri="{FF2B5EF4-FFF2-40B4-BE49-F238E27FC236}">
                <a16:creationId xmlns:a16="http://schemas.microsoft.com/office/drawing/2014/main" id="{2B8A1726-BF9D-A24C-9FBF-5604C5D9EE7E}"/>
              </a:ext>
            </a:extLst>
          </p:cNvPr>
          <p:cNvCxnSpPr>
            <a:cxnSpLocks/>
          </p:cNvCxnSpPr>
          <p:nvPr/>
        </p:nvCxnSpPr>
        <p:spPr>
          <a:xfrm>
            <a:off x="6606027" y="6671736"/>
            <a:ext cx="4659" cy="198405"/>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441" name="Straight Connector 440">
            <a:extLst>
              <a:ext uri="{FF2B5EF4-FFF2-40B4-BE49-F238E27FC236}">
                <a16:creationId xmlns:a16="http://schemas.microsoft.com/office/drawing/2014/main" id="{2B8A1726-BF9D-A24C-9FBF-5604C5D9EE7E}"/>
              </a:ext>
            </a:extLst>
          </p:cNvPr>
          <p:cNvCxnSpPr>
            <a:cxnSpLocks/>
          </p:cNvCxnSpPr>
          <p:nvPr/>
        </p:nvCxnSpPr>
        <p:spPr>
          <a:xfrm>
            <a:off x="2907468" y="8869753"/>
            <a:ext cx="4659" cy="198405"/>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442" name="Straight Connector 441">
            <a:extLst>
              <a:ext uri="{FF2B5EF4-FFF2-40B4-BE49-F238E27FC236}">
                <a16:creationId xmlns:a16="http://schemas.microsoft.com/office/drawing/2014/main" id="{2B8A1726-BF9D-A24C-9FBF-5604C5D9EE7E}"/>
              </a:ext>
            </a:extLst>
          </p:cNvPr>
          <p:cNvCxnSpPr>
            <a:cxnSpLocks/>
          </p:cNvCxnSpPr>
          <p:nvPr/>
        </p:nvCxnSpPr>
        <p:spPr>
          <a:xfrm flipV="1">
            <a:off x="3137242" y="7403106"/>
            <a:ext cx="0" cy="162760"/>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46" name="Straight Connector 445">
            <a:extLst>
              <a:ext uri="{FF2B5EF4-FFF2-40B4-BE49-F238E27FC236}">
                <a16:creationId xmlns:a16="http://schemas.microsoft.com/office/drawing/2014/main" id="{2B8A1726-BF9D-A24C-9FBF-5604C5D9EE7E}"/>
              </a:ext>
            </a:extLst>
          </p:cNvPr>
          <p:cNvCxnSpPr>
            <a:cxnSpLocks/>
          </p:cNvCxnSpPr>
          <p:nvPr/>
        </p:nvCxnSpPr>
        <p:spPr>
          <a:xfrm flipV="1">
            <a:off x="7286510" y="7261363"/>
            <a:ext cx="0" cy="210582"/>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450" name="Straight Connector 449">
            <a:extLst>
              <a:ext uri="{FF2B5EF4-FFF2-40B4-BE49-F238E27FC236}">
                <a16:creationId xmlns:a16="http://schemas.microsoft.com/office/drawing/2014/main" id="{2B8A1726-BF9D-A24C-9FBF-5604C5D9EE7E}"/>
              </a:ext>
            </a:extLst>
          </p:cNvPr>
          <p:cNvCxnSpPr>
            <a:cxnSpLocks/>
          </p:cNvCxnSpPr>
          <p:nvPr/>
        </p:nvCxnSpPr>
        <p:spPr>
          <a:xfrm>
            <a:off x="5508751" y="6676797"/>
            <a:ext cx="4659" cy="198405"/>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451" name="Straight Connector 450">
            <a:extLst>
              <a:ext uri="{FF2B5EF4-FFF2-40B4-BE49-F238E27FC236}">
                <a16:creationId xmlns:a16="http://schemas.microsoft.com/office/drawing/2014/main" id="{2B8A1726-BF9D-A24C-9FBF-5604C5D9EE7E}"/>
              </a:ext>
            </a:extLst>
          </p:cNvPr>
          <p:cNvCxnSpPr>
            <a:cxnSpLocks/>
          </p:cNvCxnSpPr>
          <p:nvPr/>
        </p:nvCxnSpPr>
        <p:spPr>
          <a:xfrm flipH="1">
            <a:off x="8711141" y="7391090"/>
            <a:ext cx="184049" cy="58128"/>
          </a:xfrm>
          <a:prstGeom prst="line">
            <a:avLst/>
          </a:prstGeom>
          <a:ln>
            <a:tailEnd type="oval"/>
          </a:ln>
        </p:spPr>
        <p:style>
          <a:lnRef idx="2">
            <a:schemeClr val="accent4"/>
          </a:lnRef>
          <a:fillRef idx="0">
            <a:schemeClr val="accent4"/>
          </a:fillRef>
          <a:effectRef idx="1">
            <a:schemeClr val="accent4"/>
          </a:effectRef>
          <a:fontRef idx="minor">
            <a:schemeClr val="tx1"/>
          </a:fontRef>
        </p:style>
      </p:cxnSp>
      <p:cxnSp>
        <p:nvCxnSpPr>
          <p:cNvPr id="452" name="Straight Connector 451">
            <a:extLst>
              <a:ext uri="{FF2B5EF4-FFF2-40B4-BE49-F238E27FC236}">
                <a16:creationId xmlns:a16="http://schemas.microsoft.com/office/drawing/2014/main" id="{2B8A1726-BF9D-A24C-9FBF-5604C5D9EE7E}"/>
              </a:ext>
            </a:extLst>
          </p:cNvPr>
          <p:cNvCxnSpPr>
            <a:cxnSpLocks/>
          </p:cNvCxnSpPr>
          <p:nvPr/>
        </p:nvCxnSpPr>
        <p:spPr>
          <a:xfrm flipH="1" flipV="1">
            <a:off x="4783650" y="16038205"/>
            <a:ext cx="16094" cy="191199"/>
          </a:xfrm>
          <a:prstGeom prst="line">
            <a:avLst/>
          </a:prstGeom>
          <a:ln>
            <a:tailEnd type="oval"/>
          </a:ln>
        </p:spPr>
        <p:style>
          <a:lnRef idx="1">
            <a:schemeClr val="accent6"/>
          </a:lnRef>
          <a:fillRef idx="0">
            <a:schemeClr val="accent6"/>
          </a:fillRef>
          <a:effectRef idx="0">
            <a:schemeClr val="accent6"/>
          </a:effectRef>
          <a:fontRef idx="minor">
            <a:schemeClr val="tx1"/>
          </a:fontRef>
        </p:style>
      </p:cxnSp>
      <p:cxnSp>
        <p:nvCxnSpPr>
          <p:cNvPr id="454" name="Straight Connector 453">
            <a:extLst>
              <a:ext uri="{FF2B5EF4-FFF2-40B4-BE49-F238E27FC236}">
                <a16:creationId xmlns:a16="http://schemas.microsoft.com/office/drawing/2014/main" id="{2B8A1726-BF9D-A24C-9FBF-5604C5D9EE7E}"/>
              </a:ext>
            </a:extLst>
          </p:cNvPr>
          <p:cNvCxnSpPr>
            <a:cxnSpLocks/>
          </p:cNvCxnSpPr>
          <p:nvPr/>
        </p:nvCxnSpPr>
        <p:spPr>
          <a:xfrm flipH="1">
            <a:off x="1531871" y="10440039"/>
            <a:ext cx="275369" cy="15233"/>
          </a:xfrm>
          <a:prstGeom prst="line">
            <a:avLst/>
          </a:prstGeom>
          <a:ln>
            <a:tailEnd type="oval"/>
          </a:ln>
        </p:spPr>
        <p:style>
          <a:lnRef idx="2">
            <a:schemeClr val="accent4"/>
          </a:lnRef>
          <a:fillRef idx="0">
            <a:schemeClr val="accent4"/>
          </a:fillRef>
          <a:effectRef idx="1">
            <a:schemeClr val="accent4"/>
          </a:effectRef>
          <a:fontRef idx="minor">
            <a:schemeClr val="tx1"/>
          </a:fontRef>
        </p:style>
      </p:cxnSp>
      <p:cxnSp>
        <p:nvCxnSpPr>
          <p:cNvPr id="455" name="Straight Connector 454">
            <a:extLst>
              <a:ext uri="{FF2B5EF4-FFF2-40B4-BE49-F238E27FC236}">
                <a16:creationId xmlns:a16="http://schemas.microsoft.com/office/drawing/2014/main" id="{2B8A1726-BF9D-A24C-9FBF-5604C5D9EE7E}"/>
              </a:ext>
            </a:extLst>
          </p:cNvPr>
          <p:cNvCxnSpPr>
            <a:cxnSpLocks/>
            <a:stCxn id="532" idx="0"/>
          </p:cNvCxnSpPr>
          <p:nvPr/>
        </p:nvCxnSpPr>
        <p:spPr>
          <a:xfrm flipH="1" flipV="1">
            <a:off x="6477700" y="10911059"/>
            <a:ext cx="10724" cy="304743"/>
          </a:xfrm>
          <a:prstGeom prst="line">
            <a:avLst/>
          </a:prstGeom>
          <a:ln>
            <a:tailEnd type="oval"/>
          </a:ln>
        </p:spPr>
        <p:style>
          <a:lnRef idx="2">
            <a:schemeClr val="accent5"/>
          </a:lnRef>
          <a:fillRef idx="0">
            <a:schemeClr val="accent5"/>
          </a:fillRef>
          <a:effectRef idx="1">
            <a:schemeClr val="accent5"/>
          </a:effectRef>
          <a:fontRef idx="minor">
            <a:schemeClr val="tx1"/>
          </a:fontRef>
        </p:style>
      </p:cxnSp>
      <p:cxnSp>
        <p:nvCxnSpPr>
          <p:cNvPr id="456" name="Straight Connector 455">
            <a:extLst>
              <a:ext uri="{FF2B5EF4-FFF2-40B4-BE49-F238E27FC236}">
                <a16:creationId xmlns:a16="http://schemas.microsoft.com/office/drawing/2014/main" id="{2B8A1726-BF9D-A24C-9FBF-5604C5D9EE7E}"/>
              </a:ext>
            </a:extLst>
          </p:cNvPr>
          <p:cNvCxnSpPr>
            <a:cxnSpLocks/>
          </p:cNvCxnSpPr>
          <p:nvPr/>
        </p:nvCxnSpPr>
        <p:spPr>
          <a:xfrm flipV="1">
            <a:off x="3781964" y="9525126"/>
            <a:ext cx="0" cy="161314"/>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475" name="Straight Connector 474">
            <a:extLst>
              <a:ext uri="{FF2B5EF4-FFF2-40B4-BE49-F238E27FC236}">
                <a16:creationId xmlns:a16="http://schemas.microsoft.com/office/drawing/2014/main" id="{2B8A1726-BF9D-A24C-9FBF-5604C5D9EE7E}"/>
              </a:ext>
            </a:extLst>
          </p:cNvPr>
          <p:cNvCxnSpPr>
            <a:cxnSpLocks/>
          </p:cNvCxnSpPr>
          <p:nvPr/>
        </p:nvCxnSpPr>
        <p:spPr>
          <a:xfrm flipV="1">
            <a:off x="3162117" y="9550745"/>
            <a:ext cx="4284" cy="144153"/>
          </a:xfrm>
          <a:prstGeom prst="line">
            <a:avLst/>
          </a:prstGeom>
          <a:ln>
            <a:tailEnd type="oval"/>
          </a:ln>
        </p:spPr>
        <p:style>
          <a:lnRef idx="2">
            <a:schemeClr val="accent5"/>
          </a:lnRef>
          <a:fillRef idx="0">
            <a:schemeClr val="accent5"/>
          </a:fillRef>
          <a:effectRef idx="1">
            <a:schemeClr val="accent5"/>
          </a:effectRef>
          <a:fontRef idx="minor">
            <a:schemeClr val="tx1"/>
          </a:fontRef>
        </p:style>
      </p:cxnSp>
      <p:cxnSp>
        <p:nvCxnSpPr>
          <p:cNvPr id="476" name="Straight Connector 475">
            <a:extLst>
              <a:ext uri="{FF2B5EF4-FFF2-40B4-BE49-F238E27FC236}">
                <a16:creationId xmlns:a16="http://schemas.microsoft.com/office/drawing/2014/main" id="{2B8A1726-BF9D-A24C-9FBF-5604C5D9EE7E}"/>
              </a:ext>
            </a:extLst>
          </p:cNvPr>
          <p:cNvCxnSpPr>
            <a:cxnSpLocks/>
          </p:cNvCxnSpPr>
          <p:nvPr/>
        </p:nvCxnSpPr>
        <p:spPr>
          <a:xfrm flipH="1" flipV="1">
            <a:off x="8678475" y="8599723"/>
            <a:ext cx="221274" cy="88804"/>
          </a:xfrm>
          <a:prstGeom prst="line">
            <a:avLst/>
          </a:prstGeom>
          <a:ln>
            <a:tailEnd type="oval"/>
          </a:ln>
        </p:spPr>
        <p:style>
          <a:lnRef idx="2">
            <a:schemeClr val="accent4"/>
          </a:lnRef>
          <a:fillRef idx="0">
            <a:schemeClr val="accent4"/>
          </a:fillRef>
          <a:effectRef idx="1">
            <a:schemeClr val="accent4"/>
          </a:effectRef>
          <a:fontRef idx="minor">
            <a:schemeClr val="tx1"/>
          </a:fontRef>
        </p:style>
      </p:cxnSp>
      <p:cxnSp>
        <p:nvCxnSpPr>
          <p:cNvPr id="477" name="Straight Connector 476">
            <a:extLst>
              <a:ext uri="{FF2B5EF4-FFF2-40B4-BE49-F238E27FC236}">
                <a16:creationId xmlns:a16="http://schemas.microsoft.com/office/drawing/2014/main" id="{2B8A1726-BF9D-A24C-9FBF-5604C5D9EE7E}"/>
              </a:ext>
            </a:extLst>
          </p:cNvPr>
          <p:cNvCxnSpPr>
            <a:cxnSpLocks/>
          </p:cNvCxnSpPr>
          <p:nvPr/>
        </p:nvCxnSpPr>
        <p:spPr>
          <a:xfrm flipH="1" flipV="1">
            <a:off x="2208893" y="8781752"/>
            <a:ext cx="181801" cy="235613"/>
          </a:xfrm>
          <a:prstGeom prst="line">
            <a:avLst/>
          </a:prstGeom>
          <a:ln>
            <a:tailEnd type="oval"/>
          </a:ln>
        </p:spPr>
        <p:style>
          <a:lnRef idx="2">
            <a:schemeClr val="accent5"/>
          </a:lnRef>
          <a:fillRef idx="0">
            <a:schemeClr val="accent5"/>
          </a:fillRef>
          <a:effectRef idx="1">
            <a:schemeClr val="accent5"/>
          </a:effectRef>
          <a:fontRef idx="minor">
            <a:schemeClr val="tx1"/>
          </a:fontRef>
        </p:style>
      </p:cxnSp>
      <p:cxnSp>
        <p:nvCxnSpPr>
          <p:cNvPr id="478" name="Straight Connector 477">
            <a:extLst>
              <a:ext uri="{FF2B5EF4-FFF2-40B4-BE49-F238E27FC236}">
                <a16:creationId xmlns:a16="http://schemas.microsoft.com/office/drawing/2014/main" id="{2B8A1726-BF9D-A24C-9FBF-5604C5D9EE7E}"/>
              </a:ext>
            </a:extLst>
          </p:cNvPr>
          <p:cNvCxnSpPr>
            <a:cxnSpLocks/>
          </p:cNvCxnSpPr>
          <p:nvPr/>
        </p:nvCxnSpPr>
        <p:spPr>
          <a:xfrm flipV="1">
            <a:off x="2719803" y="9521634"/>
            <a:ext cx="0" cy="161821"/>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479" name="Straight Connector 478">
            <a:extLst>
              <a:ext uri="{FF2B5EF4-FFF2-40B4-BE49-F238E27FC236}">
                <a16:creationId xmlns:a16="http://schemas.microsoft.com/office/drawing/2014/main" id="{2B8A1726-BF9D-A24C-9FBF-5604C5D9EE7E}"/>
              </a:ext>
            </a:extLst>
          </p:cNvPr>
          <p:cNvCxnSpPr>
            <a:cxnSpLocks/>
          </p:cNvCxnSpPr>
          <p:nvPr/>
        </p:nvCxnSpPr>
        <p:spPr>
          <a:xfrm>
            <a:off x="902344" y="9951519"/>
            <a:ext cx="227005" cy="202578"/>
          </a:xfrm>
          <a:prstGeom prst="line">
            <a:avLst/>
          </a:prstGeom>
          <a:ln>
            <a:tailEnd type="oval"/>
          </a:ln>
        </p:spPr>
        <p:style>
          <a:lnRef idx="2">
            <a:schemeClr val="accent4"/>
          </a:lnRef>
          <a:fillRef idx="0">
            <a:schemeClr val="accent4"/>
          </a:fillRef>
          <a:effectRef idx="1">
            <a:schemeClr val="accent4"/>
          </a:effectRef>
          <a:fontRef idx="minor">
            <a:schemeClr val="tx1"/>
          </a:fontRef>
        </p:style>
      </p:cxnSp>
      <p:cxnSp>
        <p:nvCxnSpPr>
          <p:cNvPr id="480" name="Straight Connector 479">
            <a:extLst>
              <a:ext uri="{FF2B5EF4-FFF2-40B4-BE49-F238E27FC236}">
                <a16:creationId xmlns:a16="http://schemas.microsoft.com/office/drawing/2014/main" id="{2B8A1726-BF9D-A24C-9FBF-5604C5D9EE7E}"/>
              </a:ext>
            </a:extLst>
          </p:cNvPr>
          <p:cNvCxnSpPr>
            <a:cxnSpLocks/>
          </p:cNvCxnSpPr>
          <p:nvPr/>
        </p:nvCxnSpPr>
        <p:spPr>
          <a:xfrm flipV="1">
            <a:off x="5762232" y="9555175"/>
            <a:ext cx="29039" cy="165506"/>
          </a:xfrm>
          <a:prstGeom prst="line">
            <a:avLst/>
          </a:prstGeom>
          <a:ln>
            <a:tailEnd type="oval"/>
          </a:ln>
        </p:spPr>
        <p:style>
          <a:lnRef idx="3">
            <a:schemeClr val="accent5"/>
          </a:lnRef>
          <a:fillRef idx="0">
            <a:schemeClr val="accent5"/>
          </a:fillRef>
          <a:effectRef idx="2">
            <a:schemeClr val="accent5"/>
          </a:effectRef>
          <a:fontRef idx="minor">
            <a:schemeClr val="tx1"/>
          </a:fontRef>
        </p:style>
      </p:cxnSp>
      <p:cxnSp>
        <p:nvCxnSpPr>
          <p:cNvPr id="501" name="Straight Connector 500">
            <a:extLst>
              <a:ext uri="{FF2B5EF4-FFF2-40B4-BE49-F238E27FC236}">
                <a16:creationId xmlns:a16="http://schemas.microsoft.com/office/drawing/2014/main" id="{2B8A1726-BF9D-A24C-9FBF-5604C5D9EE7E}"/>
              </a:ext>
            </a:extLst>
          </p:cNvPr>
          <p:cNvCxnSpPr>
            <a:cxnSpLocks/>
          </p:cNvCxnSpPr>
          <p:nvPr/>
        </p:nvCxnSpPr>
        <p:spPr>
          <a:xfrm>
            <a:off x="6402357" y="8867900"/>
            <a:ext cx="4659" cy="198405"/>
          </a:xfrm>
          <a:prstGeom prst="line">
            <a:avLst/>
          </a:prstGeom>
          <a:ln>
            <a:tailEnd type="oval"/>
          </a:ln>
        </p:spPr>
        <p:style>
          <a:lnRef idx="2">
            <a:schemeClr val="accent2"/>
          </a:lnRef>
          <a:fillRef idx="0">
            <a:schemeClr val="accent2"/>
          </a:fillRef>
          <a:effectRef idx="1">
            <a:schemeClr val="accent2"/>
          </a:effectRef>
          <a:fontRef idx="minor">
            <a:schemeClr val="tx1"/>
          </a:fontRef>
        </p:style>
      </p:cxnSp>
      <p:cxnSp>
        <p:nvCxnSpPr>
          <p:cNvPr id="505" name="Straight Connector 504">
            <a:extLst>
              <a:ext uri="{FF2B5EF4-FFF2-40B4-BE49-F238E27FC236}">
                <a16:creationId xmlns:a16="http://schemas.microsoft.com/office/drawing/2014/main" id="{2B8A1726-BF9D-A24C-9FBF-5604C5D9EE7E}"/>
              </a:ext>
            </a:extLst>
          </p:cNvPr>
          <p:cNvCxnSpPr>
            <a:cxnSpLocks/>
          </p:cNvCxnSpPr>
          <p:nvPr/>
        </p:nvCxnSpPr>
        <p:spPr>
          <a:xfrm>
            <a:off x="5074105" y="8934571"/>
            <a:ext cx="4659" cy="198405"/>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506" name="Straight Connector 505">
            <a:extLst>
              <a:ext uri="{FF2B5EF4-FFF2-40B4-BE49-F238E27FC236}">
                <a16:creationId xmlns:a16="http://schemas.microsoft.com/office/drawing/2014/main" id="{2B8A1726-BF9D-A24C-9FBF-5604C5D9EE7E}"/>
              </a:ext>
            </a:extLst>
          </p:cNvPr>
          <p:cNvCxnSpPr>
            <a:cxnSpLocks/>
          </p:cNvCxnSpPr>
          <p:nvPr/>
        </p:nvCxnSpPr>
        <p:spPr>
          <a:xfrm>
            <a:off x="3480602" y="8945923"/>
            <a:ext cx="4659" cy="198405"/>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507" name="Straight Connector 506">
            <a:extLst>
              <a:ext uri="{FF2B5EF4-FFF2-40B4-BE49-F238E27FC236}">
                <a16:creationId xmlns:a16="http://schemas.microsoft.com/office/drawing/2014/main" id="{2B8A1726-BF9D-A24C-9FBF-5604C5D9EE7E}"/>
              </a:ext>
            </a:extLst>
          </p:cNvPr>
          <p:cNvCxnSpPr>
            <a:cxnSpLocks/>
          </p:cNvCxnSpPr>
          <p:nvPr/>
        </p:nvCxnSpPr>
        <p:spPr>
          <a:xfrm>
            <a:off x="7092593" y="8838097"/>
            <a:ext cx="4659" cy="198405"/>
          </a:xfrm>
          <a:prstGeom prst="line">
            <a:avLst/>
          </a:prstGeom>
          <a:ln>
            <a:tailEnd type="oval"/>
          </a:ln>
        </p:spPr>
        <p:style>
          <a:lnRef idx="2">
            <a:schemeClr val="accent2"/>
          </a:lnRef>
          <a:fillRef idx="0">
            <a:schemeClr val="accent2"/>
          </a:fillRef>
          <a:effectRef idx="1">
            <a:schemeClr val="accent2"/>
          </a:effectRef>
          <a:fontRef idx="minor">
            <a:schemeClr val="tx1"/>
          </a:fontRef>
        </p:style>
      </p:cxnSp>
      <p:cxnSp>
        <p:nvCxnSpPr>
          <p:cNvPr id="508" name="Straight Connector 507">
            <a:extLst>
              <a:ext uri="{FF2B5EF4-FFF2-40B4-BE49-F238E27FC236}">
                <a16:creationId xmlns:a16="http://schemas.microsoft.com/office/drawing/2014/main" id="{2B8A1726-BF9D-A24C-9FBF-5604C5D9EE7E}"/>
              </a:ext>
            </a:extLst>
          </p:cNvPr>
          <p:cNvCxnSpPr>
            <a:cxnSpLocks/>
          </p:cNvCxnSpPr>
          <p:nvPr/>
        </p:nvCxnSpPr>
        <p:spPr>
          <a:xfrm>
            <a:off x="4112373" y="8930293"/>
            <a:ext cx="4659" cy="198405"/>
          </a:xfrm>
          <a:prstGeom prst="line">
            <a:avLst/>
          </a:prstGeom>
          <a:ln>
            <a:tailEnd type="oval"/>
          </a:ln>
        </p:spPr>
        <p:style>
          <a:lnRef idx="3">
            <a:schemeClr val="accent5"/>
          </a:lnRef>
          <a:fillRef idx="0">
            <a:schemeClr val="accent5"/>
          </a:fillRef>
          <a:effectRef idx="2">
            <a:schemeClr val="accent5"/>
          </a:effectRef>
          <a:fontRef idx="minor">
            <a:schemeClr val="tx1"/>
          </a:fontRef>
        </p:style>
      </p:cxnSp>
      <p:cxnSp>
        <p:nvCxnSpPr>
          <p:cNvPr id="510" name="Straight Connector 509">
            <a:extLst>
              <a:ext uri="{FF2B5EF4-FFF2-40B4-BE49-F238E27FC236}">
                <a16:creationId xmlns:a16="http://schemas.microsoft.com/office/drawing/2014/main" id="{2B8A1726-BF9D-A24C-9FBF-5604C5D9EE7E}"/>
              </a:ext>
            </a:extLst>
          </p:cNvPr>
          <p:cNvCxnSpPr>
            <a:cxnSpLocks/>
          </p:cNvCxnSpPr>
          <p:nvPr/>
        </p:nvCxnSpPr>
        <p:spPr>
          <a:xfrm>
            <a:off x="7255662" y="4394703"/>
            <a:ext cx="0" cy="263686"/>
          </a:xfrm>
          <a:prstGeom prst="line">
            <a:avLst/>
          </a:prstGeom>
          <a:ln>
            <a:tailEnd type="oval"/>
          </a:ln>
        </p:spPr>
        <p:style>
          <a:lnRef idx="3">
            <a:schemeClr val="accent4"/>
          </a:lnRef>
          <a:fillRef idx="0">
            <a:schemeClr val="accent4"/>
          </a:fillRef>
          <a:effectRef idx="2">
            <a:schemeClr val="accent4"/>
          </a:effectRef>
          <a:fontRef idx="minor">
            <a:schemeClr val="tx1"/>
          </a:fontRef>
        </p:style>
      </p:cxnSp>
      <p:cxnSp>
        <p:nvCxnSpPr>
          <p:cNvPr id="512" name="Straight Connector 511">
            <a:extLst>
              <a:ext uri="{FF2B5EF4-FFF2-40B4-BE49-F238E27FC236}">
                <a16:creationId xmlns:a16="http://schemas.microsoft.com/office/drawing/2014/main" id="{2B8A1726-BF9D-A24C-9FBF-5604C5D9EE7E}"/>
              </a:ext>
            </a:extLst>
          </p:cNvPr>
          <p:cNvCxnSpPr>
            <a:cxnSpLocks/>
          </p:cNvCxnSpPr>
          <p:nvPr/>
        </p:nvCxnSpPr>
        <p:spPr>
          <a:xfrm flipV="1">
            <a:off x="5440801" y="5133111"/>
            <a:ext cx="2670" cy="191593"/>
          </a:xfrm>
          <a:prstGeom prst="line">
            <a:avLst/>
          </a:prstGeom>
          <a:ln>
            <a:tailEnd type="oval"/>
          </a:ln>
        </p:spPr>
        <p:style>
          <a:lnRef idx="3">
            <a:schemeClr val="accent4"/>
          </a:lnRef>
          <a:fillRef idx="0">
            <a:schemeClr val="accent4"/>
          </a:fillRef>
          <a:effectRef idx="2">
            <a:schemeClr val="accent4"/>
          </a:effectRef>
          <a:fontRef idx="minor">
            <a:schemeClr val="tx1"/>
          </a:fontRef>
        </p:style>
      </p:cxnSp>
      <p:cxnSp>
        <p:nvCxnSpPr>
          <p:cNvPr id="513" name="Straight Connector 512">
            <a:extLst>
              <a:ext uri="{FF2B5EF4-FFF2-40B4-BE49-F238E27FC236}">
                <a16:creationId xmlns:a16="http://schemas.microsoft.com/office/drawing/2014/main" id="{2B8A1726-BF9D-A24C-9FBF-5604C5D9EE7E}"/>
              </a:ext>
            </a:extLst>
          </p:cNvPr>
          <p:cNvCxnSpPr>
            <a:cxnSpLocks/>
          </p:cNvCxnSpPr>
          <p:nvPr/>
        </p:nvCxnSpPr>
        <p:spPr>
          <a:xfrm flipV="1">
            <a:off x="6606027" y="5085999"/>
            <a:ext cx="2670" cy="191593"/>
          </a:xfrm>
          <a:prstGeom prst="line">
            <a:avLst/>
          </a:prstGeom>
          <a:ln>
            <a:tailEnd type="oval"/>
          </a:ln>
        </p:spPr>
        <p:style>
          <a:lnRef idx="3">
            <a:schemeClr val="accent4"/>
          </a:lnRef>
          <a:fillRef idx="0">
            <a:schemeClr val="accent4"/>
          </a:fillRef>
          <a:effectRef idx="2">
            <a:schemeClr val="accent4"/>
          </a:effectRef>
          <a:fontRef idx="minor">
            <a:schemeClr val="tx1"/>
          </a:fontRef>
        </p:style>
      </p:cxnSp>
      <p:sp>
        <p:nvSpPr>
          <p:cNvPr id="515" name="TextBox 395"/>
          <p:cNvSpPr txBox="1">
            <a:spLocks noChangeArrowheads="1"/>
          </p:cNvSpPr>
          <p:nvPr/>
        </p:nvSpPr>
        <p:spPr bwMode="auto">
          <a:xfrm>
            <a:off x="516548" y="2217851"/>
            <a:ext cx="8837613"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r>
              <a:rPr lang="en-GB" sz="1100" dirty="0">
                <a:effectLst/>
                <a:latin typeface="Tahoma" panose="020B0604030504040204" pitchFamily="34" charset="0"/>
                <a:ea typeface="Times New Roman" panose="02020603050405020304" pitchFamily="18" charset="0"/>
                <a:cs typeface="Times New Roman" panose="02020603050405020304" pitchFamily="18" charset="0"/>
              </a:rPr>
              <a:t>In Design and Technology our curriculum is designed to encourage creativity with a core focus on skills and technical knowledge. Our intent is to educate our students to be knowledgeable about product design with an understanding of how companies and communities are impacted by this vast design industry.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p>
            <a:r>
              <a:rPr lang="en-GB" sz="1100" dirty="0">
                <a:effectLst/>
                <a:latin typeface="Tahoma" panose="020B0604030504040204" pitchFamily="34" charset="0"/>
                <a:ea typeface="Times New Roman" panose="02020603050405020304" pitchFamily="18" charset="0"/>
              </a:rPr>
              <a:t>We ensure a range of materials are revisited each year to build on depth of understanding, independence and safety within the workshop. We encourage our students to be challenged with problem solving tasks whilst developing skills in the workshop and in CAD. </a:t>
            </a:r>
            <a:endParaRPr lang="en-GB" sz="800" dirty="0"/>
          </a:p>
        </p:txBody>
      </p:sp>
      <p:pic>
        <p:nvPicPr>
          <p:cNvPr id="516" name="Picture 14" descr="Altwood_School_logo">
            <a:extLst>
              <a:ext uri="{FF2B5EF4-FFF2-40B4-BE49-F238E27FC236}">
                <a16:creationId xmlns:a16="http://schemas.microsoft.com/office/drawing/2014/main" id="{00B6EE79-0799-49C5-ABDC-A6514C32E9C4}"/>
              </a:ext>
            </a:extLst>
          </p:cNvPr>
          <p:cNvPicPr>
            <a:picLocks noChangeAspect="1" noChangeArrowheads="1"/>
          </p:cNvPicPr>
          <p:nvPr/>
        </p:nvPicPr>
        <p:blipFill>
          <a:blip r:embed="rId69" cstate="print">
            <a:extLst>
              <a:ext uri="{28A0092B-C50C-407E-A947-70E740481C1C}">
                <a14:useLocalDpi xmlns:a14="http://schemas.microsoft.com/office/drawing/2010/main" val="0"/>
              </a:ext>
            </a:extLst>
          </a:blip>
          <a:srcRect/>
          <a:stretch>
            <a:fillRect/>
          </a:stretch>
        </p:blipFill>
        <p:spPr bwMode="auto">
          <a:xfrm>
            <a:off x="4132482" y="300932"/>
            <a:ext cx="1215345" cy="80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8" name="Picture 449" descr="Image result for clip art tenon saw">
            <a:extLst>
              <a:ext uri="{FF2B5EF4-FFF2-40B4-BE49-F238E27FC236}">
                <a16:creationId xmlns:a16="http://schemas.microsoft.com/office/drawing/2014/main" id="{C5A7CF26-9B36-4389-B94D-7E799A35390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31237" y="10754289"/>
            <a:ext cx="309515" cy="330593"/>
          </a:xfrm>
          <a:prstGeom prst="rect">
            <a:avLst/>
          </a:prstGeom>
          <a:noFill/>
          <a:extLst>
            <a:ext uri="{909E8E84-426E-40DD-AFC4-6F175D3DCCD1}">
              <a14:hiddenFill xmlns:a14="http://schemas.microsoft.com/office/drawing/2010/main">
                <a:solidFill>
                  <a:srgbClr val="FFFFFF"/>
                </a:solidFill>
              </a14:hiddenFill>
            </a:ext>
          </a:extLst>
        </p:spPr>
      </p:pic>
      <p:sp>
        <p:nvSpPr>
          <p:cNvPr id="519" name="TextBox 16">
            <a:extLst>
              <a:ext uri="{FF2B5EF4-FFF2-40B4-BE49-F238E27FC236}">
                <a16:creationId xmlns:a16="http://schemas.microsoft.com/office/drawing/2014/main" id="{FE3A2E30-A7CD-494A-BDC4-D8DE0A999ECC}"/>
              </a:ext>
            </a:extLst>
          </p:cNvPr>
          <p:cNvSpPr txBox="1">
            <a:spLocks noChangeArrowheads="1"/>
          </p:cNvSpPr>
          <p:nvPr/>
        </p:nvSpPr>
        <p:spPr bwMode="auto">
          <a:xfrm>
            <a:off x="3432910" y="970479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Manufacture</a:t>
            </a:r>
          </a:p>
        </p:txBody>
      </p:sp>
      <p:cxnSp>
        <p:nvCxnSpPr>
          <p:cNvPr id="520" name="Straight Connector 519">
            <a:extLst>
              <a:ext uri="{FF2B5EF4-FFF2-40B4-BE49-F238E27FC236}">
                <a16:creationId xmlns:a16="http://schemas.microsoft.com/office/drawing/2014/main" id="{7453586C-DD7F-4B0C-9C2E-0E3147D098DF}"/>
              </a:ext>
            </a:extLst>
          </p:cNvPr>
          <p:cNvCxnSpPr>
            <a:cxnSpLocks/>
          </p:cNvCxnSpPr>
          <p:nvPr/>
        </p:nvCxnSpPr>
        <p:spPr>
          <a:xfrm flipV="1">
            <a:off x="4554638" y="9556249"/>
            <a:ext cx="29039" cy="165506"/>
          </a:xfrm>
          <a:prstGeom prst="line">
            <a:avLst/>
          </a:prstGeom>
          <a:ln>
            <a:tailEnd type="oval"/>
          </a:ln>
        </p:spPr>
        <p:style>
          <a:lnRef idx="3">
            <a:schemeClr val="accent5"/>
          </a:lnRef>
          <a:fillRef idx="0">
            <a:schemeClr val="accent5"/>
          </a:fillRef>
          <a:effectRef idx="2">
            <a:schemeClr val="accent5"/>
          </a:effectRef>
          <a:fontRef idx="minor">
            <a:schemeClr val="tx1"/>
          </a:fontRef>
        </p:style>
      </p:cxnSp>
      <p:pic>
        <p:nvPicPr>
          <p:cNvPr id="522" name="Picture 461" descr="Related image">
            <a:extLst>
              <a:ext uri="{FF2B5EF4-FFF2-40B4-BE49-F238E27FC236}">
                <a16:creationId xmlns:a16="http://schemas.microsoft.com/office/drawing/2014/main" id="{989AFA88-7148-453A-B1AC-705BCC36CED9}"/>
              </a:ext>
            </a:extLst>
          </p:cNvPr>
          <p:cNvPicPr>
            <a:picLocks noChangeAspect="1" noChangeArrowheads="1"/>
          </p:cNvPicPr>
          <p:nvPr/>
        </p:nvPicPr>
        <p:blipFill rotWithShape="1">
          <a:blip r:embed="rId12" cstate="print">
            <a:extLst>
              <a:ext uri="{BEBA8EAE-BF5A-486C-A8C5-ECC9F3942E4B}">
                <a14:imgProps xmlns:a14="http://schemas.microsoft.com/office/drawing/2010/main">
                  <a14:imgLayer r:embed="rId13">
                    <a14:imgEffect>
                      <a14:backgroundRemoval t="12500" b="85000" l="13000" r="86000"/>
                    </a14:imgEffect>
                  </a14:imgLayer>
                </a14:imgProps>
              </a:ext>
              <a:ext uri="{28A0092B-C50C-407E-A947-70E740481C1C}">
                <a14:useLocalDpi xmlns:a14="http://schemas.microsoft.com/office/drawing/2010/main" val="0"/>
              </a:ext>
            </a:extLst>
          </a:blip>
          <a:srcRect l="12316" t="11331" r="14396" b="14211"/>
          <a:stretch/>
        </p:blipFill>
        <p:spPr bwMode="auto">
          <a:xfrm rot="15717150">
            <a:off x="4023706" y="10723840"/>
            <a:ext cx="260810" cy="264977"/>
          </a:xfrm>
          <a:prstGeom prst="rect">
            <a:avLst/>
          </a:prstGeom>
          <a:noFill/>
          <a:extLst>
            <a:ext uri="{909E8E84-426E-40DD-AFC4-6F175D3DCCD1}">
              <a14:hiddenFill xmlns:a14="http://schemas.microsoft.com/office/drawing/2010/main">
                <a:solidFill>
                  <a:srgbClr val="FFFFFF"/>
                </a:solidFill>
              </a14:hiddenFill>
            </a:ext>
          </a:extLst>
        </p:spPr>
      </p:pic>
      <p:cxnSp>
        <p:nvCxnSpPr>
          <p:cNvPr id="523" name="Straight Connector 522">
            <a:extLst>
              <a:ext uri="{FF2B5EF4-FFF2-40B4-BE49-F238E27FC236}">
                <a16:creationId xmlns:a16="http://schemas.microsoft.com/office/drawing/2014/main" id="{CE8596DF-EA1E-4B07-BD8D-4AC37C53B6C5}"/>
              </a:ext>
            </a:extLst>
          </p:cNvPr>
          <p:cNvCxnSpPr>
            <a:cxnSpLocks/>
          </p:cNvCxnSpPr>
          <p:nvPr/>
        </p:nvCxnSpPr>
        <p:spPr>
          <a:xfrm>
            <a:off x="6070600" y="10828867"/>
            <a:ext cx="13490" cy="310382"/>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pic>
        <p:nvPicPr>
          <p:cNvPr id="524" name="Picture 523">
            <a:extLst>
              <a:ext uri="{FF2B5EF4-FFF2-40B4-BE49-F238E27FC236}">
                <a16:creationId xmlns:a16="http://schemas.microsoft.com/office/drawing/2014/main" id="{3707F4D4-45FF-4EF8-9EE4-D201FCF98B48}"/>
              </a:ext>
            </a:extLst>
          </p:cNvPr>
          <p:cNvPicPr>
            <a:picLocks noChangeAspect="1"/>
          </p:cNvPicPr>
          <p:nvPr/>
        </p:nvPicPr>
        <p:blipFill rotWithShape="1">
          <a:blip r:embed="rId44"/>
          <a:srcRect l="12662" t="51844" r="76211" b="26802"/>
          <a:stretch/>
        </p:blipFill>
        <p:spPr>
          <a:xfrm>
            <a:off x="7880395" y="10339419"/>
            <a:ext cx="363884" cy="392612"/>
          </a:xfrm>
          <a:prstGeom prst="rect">
            <a:avLst/>
          </a:prstGeom>
        </p:spPr>
      </p:pic>
      <p:sp>
        <p:nvSpPr>
          <p:cNvPr id="525" name="TextBox 16">
            <a:extLst>
              <a:ext uri="{FF2B5EF4-FFF2-40B4-BE49-F238E27FC236}">
                <a16:creationId xmlns:a16="http://schemas.microsoft.com/office/drawing/2014/main" id="{3CEF10FB-8C10-4482-A3E8-38829BAA6FC7}"/>
              </a:ext>
            </a:extLst>
          </p:cNvPr>
          <p:cNvSpPr txBox="1">
            <a:spLocks noChangeArrowheads="1"/>
          </p:cNvSpPr>
          <p:nvPr/>
        </p:nvSpPr>
        <p:spPr bwMode="auto">
          <a:xfrm>
            <a:off x="8198713" y="10527692"/>
            <a:ext cx="604452" cy="21544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Timber</a:t>
            </a:r>
          </a:p>
        </p:txBody>
      </p:sp>
      <p:cxnSp>
        <p:nvCxnSpPr>
          <p:cNvPr id="526" name="Straight Connector 525">
            <a:extLst>
              <a:ext uri="{FF2B5EF4-FFF2-40B4-BE49-F238E27FC236}">
                <a16:creationId xmlns:a16="http://schemas.microsoft.com/office/drawing/2014/main" id="{865B7D08-EE95-4DC7-ACFB-BE8FA19E9F7E}"/>
              </a:ext>
            </a:extLst>
          </p:cNvPr>
          <p:cNvCxnSpPr>
            <a:cxnSpLocks/>
          </p:cNvCxnSpPr>
          <p:nvPr/>
        </p:nvCxnSpPr>
        <p:spPr>
          <a:xfrm flipH="1">
            <a:off x="7760064" y="10715859"/>
            <a:ext cx="153623" cy="416144"/>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pic>
        <p:nvPicPr>
          <p:cNvPr id="527" name="Picture 463" descr="Image result for clipart belt sander">
            <a:extLst>
              <a:ext uri="{FF2B5EF4-FFF2-40B4-BE49-F238E27FC236}">
                <a16:creationId xmlns:a16="http://schemas.microsoft.com/office/drawing/2014/main" id="{B3FE5387-7679-4786-AB2E-2C0154304B95}"/>
              </a:ext>
            </a:extLst>
          </p:cNvPr>
          <p:cNvPicPr>
            <a:picLocks noChangeAspect="1" noChangeArrowheads="1"/>
          </p:cNvPicPr>
          <p:nvPr/>
        </p:nvPicPr>
        <p:blipFill rotWithShape="1">
          <a:blip r:embed="rId51" cstate="print">
            <a:extLst>
              <a:ext uri="{BEBA8EAE-BF5A-486C-A8C5-ECC9F3942E4B}">
                <a14:imgProps xmlns:a14="http://schemas.microsoft.com/office/drawing/2010/main">
                  <a14:imgLayer r:embed="rId52">
                    <a14:imgEffect>
                      <a14:saturation sat="0"/>
                    </a14:imgEffect>
                  </a14:imgLayer>
                </a14:imgProps>
              </a:ext>
              <a:ext uri="{28A0092B-C50C-407E-A947-70E740481C1C}">
                <a14:useLocalDpi xmlns:a14="http://schemas.microsoft.com/office/drawing/2010/main" val="0"/>
              </a:ext>
            </a:extLst>
          </a:blip>
          <a:srcRect l="18164" r="19924" b="4388"/>
          <a:stretch/>
        </p:blipFill>
        <p:spPr bwMode="auto">
          <a:xfrm>
            <a:off x="4504064" y="11741885"/>
            <a:ext cx="305546" cy="393525"/>
          </a:xfrm>
          <a:prstGeom prst="rect">
            <a:avLst/>
          </a:prstGeom>
          <a:noFill/>
          <a:extLst>
            <a:ext uri="{909E8E84-426E-40DD-AFC4-6F175D3DCCD1}">
              <a14:hiddenFill xmlns:a14="http://schemas.microsoft.com/office/drawing/2010/main">
                <a:solidFill>
                  <a:srgbClr val="FFFFFF"/>
                </a:solidFill>
              </a14:hiddenFill>
            </a:ext>
          </a:extLst>
        </p:spPr>
      </p:pic>
      <p:pic>
        <p:nvPicPr>
          <p:cNvPr id="528" name="Picture 28" descr="Image result for fsc clipart">
            <a:extLst>
              <a:ext uri="{FF2B5EF4-FFF2-40B4-BE49-F238E27FC236}">
                <a16:creationId xmlns:a16="http://schemas.microsoft.com/office/drawing/2014/main" id="{8F394D8D-15A2-46C2-A4C3-36E49B607897}"/>
              </a:ext>
            </a:extLst>
          </p:cNvPr>
          <p:cNvPicPr>
            <a:picLocks noChangeAspect="1" noChangeArrowheads="1"/>
          </p:cNvPicPr>
          <p:nvPr/>
        </p:nvPicPr>
        <p:blipFill>
          <a:blip r:embed="rId70" cstate="print">
            <a:extLst>
              <a:ext uri="{28A0092B-C50C-407E-A947-70E740481C1C}">
                <a14:useLocalDpi xmlns:a14="http://schemas.microsoft.com/office/drawing/2010/main" val="0"/>
              </a:ext>
            </a:extLst>
          </a:blip>
          <a:srcRect/>
          <a:stretch>
            <a:fillRect/>
          </a:stretch>
        </p:blipFill>
        <p:spPr bwMode="auto">
          <a:xfrm>
            <a:off x="4823189" y="11771860"/>
            <a:ext cx="336454" cy="336454"/>
          </a:xfrm>
          <a:prstGeom prst="rect">
            <a:avLst/>
          </a:prstGeom>
          <a:noFill/>
          <a:extLst>
            <a:ext uri="{909E8E84-426E-40DD-AFC4-6F175D3DCCD1}">
              <a14:hiddenFill xmlns:a14="http://schemas.microsoft.com/office/drawing/2010/main">
                <a:solidFill>
                  <a:srgbClr val="FFFFFF"/>
                </a:solidFill>
              </a14:hiddenFill>
            </a:ext>
          </a:extLst>
        </p:spPr>
      </p:pic>
      <p:cxnSp>
        <p:nvCxnSpPr>
          <p:cNvPr id="531" name="Straight Connector 530">
            <a:extLst>
              <a:ext uri="{FF2B5EF4-FFF2-40B4-BE49-F238E27FC236}">
                <a16:creationId xmlns:a16="http://schemas.microsoft.com/office/drawing/2014/main" id="{7CCC3777-EC9B-480E-B576-DF6A9DC011F4}"/>
              </a:ext>
            </a:extLst>
          </p:cNvPr>
          <p:cNvCxnSpPr>
            <a:cxnSpLocks/>
          </p:cNvCxnSpPr>
          <p:nvPr/>
        </p:nvCxnSpPr>
        <p:spPr>
          <a:xfrm flipH="1" flipV="1">
            <a:off x="8515580" y="8852190"/>
            <a:ext cx="188683" cy="170218"/>
          </a:xfrm>
          <a:prstGeom prst="line">
            <a:avLst/>
          </a:prstGeom>
          <a:ln>
            <a:tailEnd type="oval"/>
          </a:ln>
        </p:spPr>
        <p:style>
          <a:lnRef idx="2">
            <a:schemeClr val="accent4"/>
          </a:lnRef>
          <a:fillRef idx="0">
            <a:schemeClr val="accent4"/>
          </a:fillRef>
          <a:effectRef idx="1">
            <a:schemeClr val="accent4"/>
          </a:effectRef>
          <a:fontRef idx="minor">
            <a:schemeClr val="tx1"/>
          </a:fontRef>
        </p:style>
      </p:cxnSp>
      <p:sp>
        <p:nvSpPr>
          <p:cNvPr id="532" name="TextBox 52">
            <a:extLst>
              <a:ext uri="{FF2B5EF4-FFF2-40B4-BE49-F238E27FC236}">
                <a16:creationId xmlns:a16="http://schemas.microsoft.com/office/drawing/2014/main" id="{4EEAFB04-E15C-4049-B818-AE17653DFB4F}"/>
              </a:ext>
            </a:extLst>
          </p:cNvPr>
          <p:cNvSpPr txBox="1">
            <a:spLocks noChangeArrowheads="1"/>
          </p:cNvSpPr>
          <p:nvPr/>
        </p:nvSpPr>
        <p:spPr bwMode="auto">
          <a:xfrm>
            <a:off x="5579184" y="11215802"/>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Lamp</a:t>
            </a:r>
          </a:p>
        </p:txBody>
      </p:sp>
      <p:cxnSp>
        <p:nvCxnSpPr>
          <p:cNvPr id="463" name="Straight Connector 462">
            <a:extLst>
              <a:ext uri="{FF2B5EF4-FFF2-40B4-BE49-F238E27FC236}">
                <a16:creationId xmlns:a16="http://schemas.microsoft.com/office/drawing/2014/main" id="{0B1121BA-3886-46CC-9D00-2D367C787D94}"/>
              </a:ext>
            </a:extLst>
          </p:cNvPr>
          <p:cNvCxnSpPr>
            <a:cxnSpLocks/>
          </p:cNvCxnSpPr>
          <p:nvPr/>
        </p:nvCxnSpPr>
        <p:spPr>
          <a:xfrm>
            <a:off x="3293065" y="10984313"/>
            <a:ext cx="0" cy="169863"/>
          </a:xfrm>
          <a:prstGeom prst="line">
            <a:avLst/>
          </a:prstGeom>
          <a:ln>
            <a:tailEnd type="oval"/>
          </a:ln>
        </p:spPr>
        <p:style>
          <a:lnRef idx="2">
            <a:schemeClr val="accent5"/>
          </a:lnRef>
          <a:fillRef idx="0">
            <a:schemeClr val="accent5"/>
          </a:fillRef>
          <a:effectRef idx="1">
            <a:schemeClr val="accent5"/>
          </a:effectRef>
          <a:fontRef idx="minor">
            <a:schemeClr val="tx1"/>
          </a:fontRef>
        </p:style>
      </p:cxnSp>
      <p:cxnSp>
        <p:nvCxnSpPr>
          <p:cNvPr id="464" name="Straight Connector 463">
            <a:extLst>
              <a:ext uri="{FF2B5EF4-FFF2-40B4-BE49-F238E27FC236}">
                <a16:creationId xmlns:a16="http://schemas.microsoft.com/office/drawing/2014/main" id="{9EB10B02-E878-4268-A149-13BB8B5262C6}"/>
              </a:ext>
            </a:extLst>
          </p:cNvPr>
          <p:cNvCxnSpPr>
            <a:cxnSpLocks/>
          </p:cNvCxnSpPr>
          <p:nvPr/>
        </p:nvCxnSpPr>
        <p:spPr>
          <a:xfrm>
            <a:off x="4895275" y="10828867"/>
            <a:ext cx="29874" cy="348428"/>
          </a:xfrm>
          <a:prstGeom prst="line">
            <a:avLst/>
          </a:prstGeom>
          <a:ln>
            <a:tailEnd type="oval"/>
          </a:ln>
        </p:spPr>
        <p:style>
          <a:lnRef idx="2">
            <a:schemeClr val="accent5"/>
          </a:lnRef>
          <a:fillRef idx="0">
            <a:schemeClr val="accent5"/>
          </a:fillRef>
          <a:effectRef idx="1">
            <a:schemeClr val="accent5"/>
          </a:effectRef>
          <a:fontRef idx="minor">
            <a:schemeClr val="tx1"/>
          </a:fontRef>
        </p:style>
      </p:cxnSp>
      <p:sp>
        <p:nvSpPr>
          <p:cNvPr id="470" name="TextBox 52">
            <a:extLst>
              <a:ext uri="{FF2B5EF4-FFF2-40B4-BE49-F238E27FC236}">
                <a16:creationId xmlns:a16="http://schemas.microsoft.com/office/drawing/2014/main" id="{E72F06B7-6DB3-4276-AD4C-22B7C0D74F0C}"/>
              </a:ext>
            </a:extLst>
          </p:cNvPr>
          <p:cNvSpPr txBox="1">
            <a:spLocks noChangeArrowheads="1"/>
          </p:cNvSpPr>
          <p:nvPr/>
        </p:nvSpPr>
        <p:spPr bwMode="auto">
          <a:xfrm>
            <a:off x="6946236" y="13375460"/>
            <a:ext cx="11975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Graphics: Merchandise </a:t>
            </a:r>
          </a:p>
        </p:txBody>
      </p:sp>
      <p:sp>
        <p:nvSpPr>
          <p:cNvPr id="481" name="TextBox 52">
            <a:extLst>
              <a:ext uri="{FF2B5EF4-FFF2-40B4-BE49-F238E27FC236}">
                <a16:creationId xmlns:a16="http://schemas.microsoft.com/office/drawing/2014/main" id="{DB649F18-652C-4FD2-A34D-7598B65CA523}"/>
              </a:ext>
            </a:extLst>
          </p:cNvPr>
          <p:cNvSpPr txBox="1">
            <a:spLocks noChangeArrowheads="1"/>
          </p:cNvSpPr>
          <p:nvPr/>
        </p:nvSpPr>
        <p:spPr bwMode="auto">
          <a:xfrm rot="4451643">
            <a:off x="659279" y="10568679"/>
            <a:ext cx="14508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Mechanisms/Cams </a:t>
            </a:r>
          </a:p>
        </p:txBody>
      </p:sp>
      <p:sp>
        <p:nvSpPr>
          <p:cNvPr id="490" name="TextBox 16">
            <a:extLst>
              <a:ext uri="{FF2B5EF4-FFF2-40B4-BE49-F238E27FC236}">
                <a16:creationId xmlns:a16="http://schemas.microsoft.com/office/drawing/2014/main" id="{8CFEF6D6-127E-4EA2-AA45-FFA614E83E25}"/>
              </a:ext>
            </a:extLst>
          </p:cNvPr>
          <p:cNvSpPr txBox="1">
            <a:spLocks noChangeArrowheads="1"/>
          </p:cNvSpPr>
          <p:nvPr/>
        </p:nvSpPr>
        <p:spPr bwMode="auto">
          <a:xfrm>
            <a:off x="425217" y="1127930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Cams</a:t>
            </a:r>
          </a:p>
        </p:txBody>
      </p:sp>
      <p:pic>
        <p:nvPicPr>
          <p:cNvPr id="497" name="Picture 496">
            <a:extLst>
              <a:ext uri="{FF2B5EF4-FFF2-40B4-BE49-F238E27FC236}">
                <a16:creationId xmlns:a16="http://schemas.microsoft.com/office/drawing/2014/main" id="{84AF1746-4AD2-4758-A82C-8DF99451FDFE}"/>
              </a:ext>
            </a:extLst>
          </p:cNvPr>
          <p:cNvPicPr>
            <a:picLocks noChangeAspect="1"/>
          </p:cNvPicPr>
          <p:nvPr/>
        </p:nvPicPr>
        <p:blipFill>
          <a:blip r:embed="rId36">
            <a:extLst>
              <a:ext uri="{BEBA8EAE-BF5A-486C-A8C5-ECC9F3942E4B}">
                <a14:imgProps xmlns:a14="http://schemas.microsoft.com/office/drawing/2010/main">
                  <a14:imgLayer r:embed="rId37">
                    <a14:imgEffect>
                      <a14:saturation sat="0"/>
                    </a14:imgEffect>
                  </a14:imgLayer>
                </a14:imgProps>
              </a:ext>
            </a:extLst>
          </a:blip>
          <a:stretch>
            <a:fillRect/>
          </a:stretch>
        </p:blipFill>
        <p:spPr>
          <a:xfrm>
            <a:off x="830393" y="11482060"/>
            <a:ext cx="558870" cy="410378"/>
          </a:xfrm>
          <a:prstGeom prst="rect">
            <a:avLst/>
          </a:prstGeom>
        </p:spPr>
      </p:pic>
      <p:cxnSp>
        <p:nvCxnSpPr>
          <p:cNvPr id="517" name="Straight Connector 516">
            <a:extLst>
              <a:ext uri="{FF2B5EF4-FFF2-40B4-BE49-F238E27FC236}">
                <a16:creationId xmlns:a16="http://schemas.microsoft.com/office/drawing/2014/main" id="{4B81D093-BD5E-48CD-86BB-C33C62F0F710}"/>
              </a:ext>
            </a:extLst>
          </p:cNvPr>
          <p:cNvCxnSpPr>
            <a:cxnSpLocks/>
          </p:cNvCxnSpPr>
          <p:nvPr/>
        </p:nvCxnSpPr>
        <p:spPr>
          <a:xfrm flipV="1">
            <a:off x="1377210" y="11381690"/>
            <a:ext cx="153995" cy="96496"/>
          </a:xfrm>
          <a:prstGeom prst="line">
            <a:avLst/>
          </a:prstGeom>
          <a:ln>
            <a:tailEnd type="oval"/>
          </a:ln>
        </p:spPr>
        <p:style>
          <a:lnRef idx="2">
            <a:schemeClr val="accent4"/>
          </a:lnRef>
          <a:fillRef idx="0">
            <a:schemeClr val="accent4"/>
          </a:fillRef>
          <a:effectRef idx="1">
            <a:schemeClr val="accent4"/>
          </a:effectRef>
          <a:fontRef idx="minor">
            <a:schemeClr val="tx1"/>
          </a:fontRef>
        </p:style>
      </p:cxnSp>
      <p:cxnSp>
        <p:nvCxnSpPr>
          <p:cNvPr id="533" name="Straight Connector 532">
            <a:extLst>
              <a:ext uri="{FF2B5EF4-FFF2-40B4-BE49-F238E27FC236}">
                <a16:creationId xmlns:a16="http://schemas.microsoft.com/office/drawing/2014/main" id="{86EF2AB7-12B6-4320-A0CF-375B0D533624}"/>
              </a:ext>
            </a:extLst>
          </p:cNvPr>
          <p:cNvCxnSpPr>
            <a:cxnSpLocks/>
          </p:cNvCxnSpPr>
          <p:nvPr/>
        </p:nvCxnSpPr>
        <p:spPr>
          <a:xfrm flipV="1">
            <a:off x="907681" y="10425409"/>
            <a:ext cx="130844" cy="7112"/>
          </a:xfrm>
          <a:prstGeom prst="line">
            <a:avLst/>
          </a:prstGeom>
          <a:ln>
            <a:tailEnd type="oval"/>
          </a:ln>
        </p:spPr>
        <p:style>
          <a:lnRef idx="2">
            <a:schemeClr val="accent4"/>
          </a:lnRef>
          <a:fillRef idx="0">
            <a:schemeClr val="accent4"/>
          </a:fillRef>
          <a:effectRef idx="1">
            <a:schemeClr val="accent4"/>
          </a:effectRef>
          <a:fontRef idx="minor">
            <a:schemeClr val="tx1"/>
          </a:fontRef>
        </p:style>
      </p:cxnSp>
      <p:pic>
        <p:nvPicPr>
          <p:cNvPr id="545" name="Picture 461" descr="Related image">
            <a:extLst>
              <a:ext uri="{FF2B5EF4-FFF2-40B4-BE49-F238E27FC236}">
                <a16:creationId xmlns:a16="http://schemas.microsoft.com/office/drawing/2014/main" id="{C8749B68-3E35-4289-864E-B8C2C6F4C8F1}"/>
              </a:ext>
            </a:extLst>
          </p:cNvPr>
          <p:cNvPicPr>
            <a:picLocks noChangeAspect="1" noChangeArrowheads="1"/>
          </p:cNvPicPr>
          <p:nvPr/>
        </p:nvPicPr>
        <p:blipFill rotWithShape="1">
          <a:blip r:embed="rId12" cstate="print">
            <a:extLst>
              <a:ext uri="{BEBA8EAE-BF5A-486C-A8C5-ECC9F3942E4B}">
                <a14:imgProps xmlns:a14="http://schemas.microsoft.com/office/drawing/2010/main">
                  <a14:imgLayer r:embed="rId13">
                    <a14:imgEffect>
                      <a14:backgroundRemoval t="12500" b="85000" l="13000" r="86000"/>
                    </a14:imgEffect>
                  </a14:imgLayer>
                </a14:imgProps>
              </a:ext>
              <a:ext uri="{28A0092B-C50C-407E-A947-70E740481C1C}">
                <a14:useLocalDpi xmlns:a14="http://schemas.microsoft.com/office/drawing/2010/main" val="0"/>
              </a:ext>
            </a:extLst>
          </a:blip>
          <a:srcRect l="12316" t="11331" r="14396" b="14211"/>
          <a:stretch/>
        </p:blipFill>
        <p:spPr bwMode="auto">
          <a:xfrm rot="14810229">
            <a:off x="1915051" y="11792908"/>
            <a:ext cx="260810" cy="264977"/>
          </a:xfrm>
          <a:prstGeom prst="rect">
            <a:avLst/>
          </a:prstGeom>
          <a:noFill/>
          <a:extLst>
            <a:ext uri="{909E8E84-426E-40DD-AFC4-6F175D3DCCD1}">
              <a14:hiddenFill xmlns:a14="http://schemas.microsoft.com/office/drawing/2010/main">
                <a:solidFill>
                  <a:srgbClr val="FFFFFF"/>
                </a:solidFill>
              </a14:hiddenFill>
            </a:ext>
          </a:extLst>
        </p:spPr>
      </p:pic>
      <p:sp>
        <p:nvSpPr>
          <p:cNvPr id="548" name="TextBox 16">
            <a:extLst>
              <a:ext uri="{FF2B5EF4-FFF2-40B4-BE49-F238E27FC236}">
                <a16:creationId xmlns:a16="http://schemas.microsoft.com/office/drawing/2014/main" id="{C582FD31-9F00-459D-BCCB-A47EBF5A6F17}"/>
              </a:ext>
            </a:extLst>
          </p:cNvPr>
          <p:cNvSpPr txBox="1">
            <a:spLocks noChangeArrowheads="1"/>
          </p:cNvSpPr>
          <p:nvPr/>
        </p:nvSpPr>
        <p:spPr bwMode="auto">
          <a:xfrm>
            <a:off x="1717450" y="1206411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Marking out</a:t>
            </a:r>
          </a:p>
        </p:txBody>
      </p:sp>
      <p:cxnSp>
        <p:nvCxnSpPr>
          <p:cNvPr id="549" name="Straight Connector 548">
            <a:extLst>
              <a:ext uri="{FF2B5EF4-FFF2-40B4-BE49-F238E27FC236}">
                <a16:creationId xmlns:a16="http://schemas.microsoft.com/office/drawing/2014/main" id="{CD84D5F4-DD02-4F57-AC20-956D04DE0A44}"/>
              </a:ext>
            </a:extLst>
          </p:cNvPr>
          <p:cNvCxnSpPr>
            <a:cxnSpLocks/>
          </p:cNvCxnSpPr>
          <p:nvPr/>
        </p:nvCxnSpPr>
        <p:spPr>
          <a:xfrm flipH="1" flipV="1">
            <a:off x="8819915" y="12910513"/>
            <a:ext cx="230436" cy="149006"/>
          </a:xfrm>
          <a:prstGeom prst="line">
            <a:avLst/>
          </a:prstGeom>
          <a:ln>
            <a:tailEnd type="oval"/>
          </a:ln>
        </p:spPr>
        <p:style>
          <a:lnRef idx="3">
            <a:schemeClr val="accent4"/>
          </a:lnRef>
          <a:fillRef idx="0">
            <a:schemeClr val="accent4"/>
          </a:fillRef>
          <a:effectRef idx="2">
            <a:schemeClr val="accent4"/>
          </a:effectRef>
          <a:fontRef idx="minor">
            <a:schemeClr val="tx1"/>
          </a:fontRef>
        </p:style>
      </p:cxnSp>
      <p:pic>
        <p:nvPicPr>
          <p:cNvPr id="461" name="Picture 6" descr="Mechanical systems: Levers and Linkages — Steemit">
            <a:extLst>
              <a:ext uri="{FF2B5EF4-FFF2-40B4-BE49-F238E27FC236}">
                <a16:creationId xmlns:a16="http://schemas.microsoft.com/office/drawing/2014/main" id="{C79A7CF1-A12C-45CB-8B03-334A0D0D4FDE}"/>
              </a:ext>
            </a:extLst>
          </p:cNvPr>
          <p:cNvPicPr>
            <a:picLocks noChangeAspect="1" noChangeArrowheads="1"/>
          </p:cNvPicPr>
          <p:nvPr/>
        </p:nvPicPr>
        <p:blipFill>
          <a:blip r:embed="rId71" cstate="print">
            <a:extLst>
              <a:ext uri="{BEBA8EAE-BF5A-486C-A8C5-ECC9F3942E4B}">
                <a14:imgProps xmlns:a14="http://schemas.microsoft.com/office/drawing/2010/main">
                  <a14:imgLayer r:embed="rId72">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737698" y="10170784"/>
            <a:ext cx="582083" cy="350874"/>
          </a:xfrm>
          <a:prstGeom prst="rect">
            <a:avLst/>
          </a:prstGeom>
          <a:noFill/>
          <a:extLst>
            <a:ext uri="{909E8E84-426E-40DD-AFC4-6F175D3DCCD1}">
              <a14:hiddenFill xmlns:a14="http://schemas.microsoft.com/office/drawing/2010/main">
                <a:solidFill>
                  <a:srgbClr val="FFFFFF"/>
                </a:solidFill>
              </a14:hiddenFill>
            </a:ext>
          </a:extLst>
        </p:spPr>
      </p:pic>
      <p:sp>
        <p:nvSpPr>
          <p:cNvPr id="503" name="TextBox 16">
            <a:extLst>
              <a:ext uri="{FF2B5EF4-FFF2-40B4-BE49-F238E27FC236}">
                <a16:creationId xmlns:a16="http://schemas.microsoft.com/office/drawing/2014/main" id="{899EECED-2FD7-4D47-8410-F03B6042B481}"/>
              </a:ext>
            </a:extLst>
          </p:cNvPr>
          <p:cNvSpPr txBox="1">
            <a:spLocks noChangeArrowheads="1"/>
          </p:cNvSpPr>
          <p:nvPr/>
        </p:nvSpPr>
        <p:spPr bwMode="auto">
          <a:xfrm>
            <a:off x="1563839" y="1050349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Linkages</a:t>
            </a:r>
          </a:p>
        </p:txBody>
      </p:sp>
      <p:pic>
        <p:nvPicPr>
          <p:cNvPr id="538" name="Picture 457" descr="Image result for clipart health and safety">
            <a:extLst>
              <a:ext uri="{FF2B5EF4-FFF2-40B4-BE49-F238E27FC236}">
                <a16:creationId xmlns:a16="http://schemas.microsoft.com/office/drawing/2014/main" id="{CBA2775C-701B-4177-8479-FE11C33FC925}"/>
              </a:ext>
            </a:extLst>
          </p:cNvPr>
          <p:cNvPicPr>
            <a:picLocks noChangeAspect="1" noChangeArrowheads="1"/>
          </p:cNvPicPr>
          <p:nvPr/>
        </p:nvPicPr>
        <p:blipFill rotWithShape="1">
          <a:blip r:embed="rId10" cstate="print">
            <a:extLst>
              <a:ext uri="{BEBA8EAE-BF5A-486C-A8C5-ECC9F3942E4B}">
                <a14:imgProps xmlns:a14="http://schemas.microsoft.com/office/drawing/2010/main">
                  <a14:imgLayer r:embed="rId11">
                    <a14:imgEffect>
                      <a14:saturation sat="0"/>
                    </a14:imgEffect>
                  </a14:imgLayer>
                </a14:imgProps>
              </a:ext>
              <a:ext uri="{28A0092B-C50C-407E-A947-70E740481C1C}">
                <a14:useLocalDpi xmlns:a14="http://schemas.microsoft.com/office/drawing/2010/main" val="0"/>
              </a:ext>
            </a:extLst>
          </a:blip>
          <a:srcRect l="18229" t="3124" r="37185" b="11700"/>
          <a:stretch/>
        </p:blipFill>
        <p:spPr bwMode="auto">
          <a:xfrm>
            <a:off x="4802552" y="14830088"/>
            <a:ext cx="190056" cy="391000"/>
          </a:xfrm>
          <a:prstGeom prst="rect">
            <a:avLst/>
          </a:prstGeom>
          <a:noFill/>
          <a:extLst>
            <a:ext uri="{909E8E84-426E-40DD-AFC4-6F175D3DCCD1}">
              <a14:hiddenFill xmlns:a14="http://schemas.microsoft.com/office/drawing/2010/main">
                <a:solidFill>
                  <a:srgbClr val="FFFFFF"/>
                </a:solidFill>
              </a14:hiddenFill>
            </a:ext>
          </a:extLst>
        </p:spPr>
      </p:pic>
      <p:pic>
        <p:nvPicPr>
          <p:cNvPr id="539" name="Picture 538">
            <a:extLst>
              <a:ext uri="{FF2B5EF4-FFF2-40B4-BE49-F238E27FC236}">
                <a16:creationId xmlns:a16="http://schemas.microsoft.com/office/drawing/2014/main" id="{EDCAD4B7-0CEB-4E13-A28E-326464EA27EF}"/>
              </a:ext>
            </a:extLst>
          </p:cNvPr>
          <p:cNvPicPr>
            <a:picLocks noChangeAspect="1"/>
          </p:cNvPicPr>
          <p:nvPr/>
        </p:nvPicPr>
        <p:blipFill rotWithShape="1">
          <a:blip r:embed="rId44"/>
          <a:srcRect l="8693" t="27864" r="71102" b="50808"/>
          <a:stretch/>
        </p:blipFill>
        <p:spPr>
          <a:xfrm rot="4792621">
            <a:off x="1054972" y="16402782"/>
            <a:ext cx="554995" cy="329367"/>
          </a:xfrm>
          <a:prstGeom prst="rect">
            <a:avLst/>
          </a:prstGeom>
        </p:spPr>
      </p:pic>
      <p:pic>
        <p:nvPicPr>
          <p:cNvPr id="540" name="Picture 539" descr="Rocket">
            <a:extLst>
              <a:ext uri="{FF2B5EF4-FFF2-40B4-BE49-F238E27FC236}">
                <a16:creationId xmlns:a16="http://schemas.microsoft.com/office/drawing/2014/main" id="{5D1024C8-D2D6-431C-AE20-004CD81FFDAD}"/>
              </a:ext>
            </a:extLst>
          </p:cNvPr>
          <p:cNvPicPr/>
          <p:nvPr/>
        </p:nvPicPr>
        <p:blipFill rotWithShape="1">
          <a:blip r:embed="rId31" cstate="print">
            <a:extLst>
              <a:ext uri="{BEBA8EAE-BF5A-486C-A8C5-ECC9F3942E4B}">
                <a14:imgProps xmlns:a14="http://schemas.microsoft.com/office/drawing/2010/main">
                  <a14:imgLayer r:embed="rId32">
                    <a14:imgEffect>
                      <a14:backgroundRemoval t="10000" b="90000" l="37822" r="65329"/>
                    </a14:imgEffect>
                    <a14:imgEffect>
                      <a14:saturation sat="0"/>
                    </a14:imgEffect>
                  </a14:imgLayer>
                </a14:imgProps>
              </a:ext>
              <a:ext uri="{28A0092B-C50C-407E-A947-70E740481C1C}">
                <a14:useLocalDpi xmlns:a14="http://schemas.microsoft.com/office/drawing/2010/main" val="0"/>
              </a:ext>
            </a:extLst>
          </a:blip>
          <a:srcRect l="34384" r="31233"/>
          <a:stretch/>
        </p:blipFill>
        <p:spPr bwMode="auto">
          <a:xfrm>
            <a:off x="2504188" y="13962341"/>
            <a:ext cx="298130" cy="524159"/>
          </a:xfrm>
          <a:prstGeom prst="rect">
            <a:avLst/>
          </a:prstGeom>
          <a:noFill/>
          <a:extLst>
            <a:ext uri="{909E8E84-426E-40DD-AFC4-6F175D3DCCD1}">
              <a14:hiddenFill xmlns:a14="http://schemas.microsoft.com/office/drawing/2010/main">
                <a:solidFill>
                  <a:srgbClr val="FFFFFF"/>
                </a:solidFill>
              </a14:hiddenFill>
            </a:ext>
          </a:extLst>
        </p:spPr>
      </p:pic>
      <p:sp>
        <p:nvSpPr>
          <p:cNvPr id="541" name="TextBox 16">
            <a:extLst>
              <a:ext uri="{FF2B5EF4-FFF2-40B4-BE49-F238E27FC236}">
                <a16:creationId xmlns:a16="http://schemas.microsoft.com/office/drawing/2014/main" id="{C39FAA7E-399B-4EB8-AD1F-183399039554}"/>
              </a:ext>
            </a:extLst>
          </p:cNvPr>
          <p:cNvSpPr txBox="1">
            <a:spLocks noChangeArrowheads="1"/>
          </p:cNvSpPr>
          <p:nvPr/>
        </p:nvSpPr>
        <p:spPr bwMode="auto">
          <a:xfrm>
            <a:off x="451772" y="14726319"/>
            <a:ext cx="7723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a:t>
            </a:r>
          </a:p>
          <a:p>
            <a:pPr algn="ctr" eaLnBrk="1" hangingPunct="1"/>
            <a:r>
              <a:rPr lang="en-US" altLang="en-US" sz="800" dirty="0">
                <a:cs typeface="Calibri" panose="020F0502020204030204" pitchFamily="34" charset="0"/>
              </a:rPr>
              <a:t>Evaluation</a:t>
            </a:r>
          </a:p>
        </p:txBody>
      </p:sp>
      <p:sp>
        <p:nvSpPr>
          <p:cNvPr id="552" name="TextBox 16">
            <a:extLst>
              <a:ext uri="{FF2B5EF4-FFF2-40B4-BE49-F238E27FC236}">
                <a16:creationId xmlns:a16="http://schemas.microsoft.com/office/drawing/2014/main" id="{30621239-5949-4CE0-BAD0-6A909202E454}"/>
              </a:ext>
            </a:extLst>
          </p:cNvPr>
          <p:cNvSpPr txBox="1">
            <a:spLocks noChangeArrowheads="1"/>
          </p:cNvSpPr>
          <p:nvPr/>
        </p:nvSpPr>
        <p:spPr bwMode="auto">
          <a:xfrm>
            <a:off x="4449057" y="1517360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Health and safety</a:t>
            </a:r>
          </a:p>
        </p:txBody>
      </p:sp>
      <p:cxnSp>
        <p:nvCxnSpPr>
          <p:cNvPr id="553" name="Straight Connector 552">
            <a:extLst>
              <a:ext uri="{FF2B5EF4-FFF2-40B4-BE49-F238E27FC236}">
                <a16:creationId xmlns:a16="http://schemas.microsoft.com/office/drawing/2014/main" id="{DDA64B44-C686-4A76-AC9D-7F492202E1DC}"/>
              </a:ext>
            </a:extLst>
          </p:cNvPr>
          <p:cNvCxnSpPr>
            <a:cxnSpLocks/>
          </p:cNvCxnSpPr>
          <p:nvPr/>
        </p:nvCxnSpPr>
        <p:spPr>
          <a:xfrm flipH="1">
            <a:off x="7138665" y="13202631"/>
            <a:ext cx="562" cy="234691"/>
          </a:xfrm>
          <a:prstGeom prst="line">
            <a:avLst/>
          </a:prstGeom>
          <a:ln>
            <a:tailEnd type="oval"/>
          </a:ln>
        </p:spPr>
        <p:style>
          <a:lnRef idx="3">
            <a:schemeClr val="accent4"/>
          </a:lnRef>
          <a:fillRef idx="0">
            <a:schemeClr val="accent4"/>
          </a:fillRef>
          <a:effectRef idx="2">
            <a:schemeClr val="accent4"/>
          </a:effectRef>
          <a:fontRef idx="minor">
            <a:schemeClr val="tx1"/>
          </a:fontRef>
        </p:style>
      </p:cxnSp>
      <p:pic>
        <p:nvPicPr>
          <p:cNvPr id="554" name="Picture 553">
            <a:extLst>
              <a:ext uri="{FF2B5EF4-FFF2-40B4-BE49-F238E27FC236}">
                <a16:creationId xmlns:a16="http://schemas.microsoft.com/office/drawing/2014/main" id="{24CEC5A7-5A42-462F-8F7C-9A4FF10598A8}"/>
              </a:ext>
            </a:extLst>
          </p:cNvPr>
          <p:cNvPicPr>
            <a:picLocks noChangeAspect="1"/>
          </p:cNvPicPr>
          <p:nvPr/>
        </p:nvPicPr>
        <p:blipFill rotWithShape="1">
          <a:blip r:embed="rId45"/>
          <a:srcRect l="34490" t="29089" r="51835" b="44559"/>
          <a:stretch/>
        </p:blipFill>
        <p:spPr>
          <a:xfrm>
            <a:off x="6905533" y="12643959"/>
            <a:ext cx="540941" cy="586020"/>
          </a:xfrm>
          <a:prstGeom prst="rect">
            <a:avLst/>
          </a:prstGeom>
        </p:spPr>
      </p:pic>
      <p:sp>
        <p:nvSpPr>
          <p:cNvPr id="556" name="TextBox 16">
            <a:extLst>
              <a:ext uri="{FF2B5EF4-FFF2-40B4-BE49-F238E27FC236}">
                <a16:creationId xmlns:a16="http://schemas.microsoft.com/office/drawing/2014/main" id="{AD11F40C-1626-4B48-ACFC-660CAAB039EE}"/>
              </a:ext>
            </a:extLst>
          </p:cNvPr>
          <p:cNvSpPr txBox="1">
            <a:spLocks noChangeArrowheads="1"/>
          </p:cNvSpPr>
          <p:nvPr/>
        </p:nvSpPr>
        <p:spPr bwMode="auto">
          <a:xfrm>
            <a:off x="6987931" y="1256354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Printing</a:t>
            </a:r>
          </a:p>
        </p:txBody>
      </p:sp>
      <p:pic>
        <p:nvPicPr>
          <p:cNvPr id="557" name="Picture 556">
            <a:extLst>
              <a:ext uri="{FF2B5EF4-FFF2-40B4-BE49-F238E27FC236}">
                <a16:creationId xmlns:a16="http://schemas.microsoft.com/office/drawing/2014/main" id="{447B95B9-B06D-481D-91BE-6FE7E6372A5F}"/>
              </a:ext>
            </a:extLst>
          </p:cNvPr>
          <p:cNvPicPr>
            <a:picLocks noChangeAspect="1"/>
          </p:cNvPicPr>
          <p:nvPr/>
        </p:nvPicPr>
        <p:blipFill>
          <a:blip r:embed="rId19">
            <a:extLst>
              <a:ext uri="{BEBA8EAE-BF5A-486C-A8C5-ECC9F3942E4B}">
                <a14:imgProps xmlns:a14="http://schemas.microsoft.com/office/drawing/2010/main">
                  <a14:imgLayer r:embed="rId20">
                    <a14:imgEffect>
                      <a14:saturation sat="0"/>
                    </a14:imgEffect>
                  </a14:imgLayer>
                </a14:imgProps>
              </a:ext>
            </a:extLst>
          </a:blip>
          <a:stretch>
            <a:fillRect/>
          </a:stretch>
        </p:blipFill>
        <p:spPr>
          <a:xfrm>
            <a:off x="7022950" y="14881959"/>
            <a:ext cx="287028" cy="287028"/>
          </a:xfrm>
          <a:prstGeom prst="rect">
            <a:avLst/>
          </a:prstGeom>
        </p:spPr>
      </p:pic>
      <p:sp>
        <p:nvSpPr>
          <p:cNvPr id="559" name="TextBox 16">
            <a:extLst>
              <a:ext uri="{FF2B5EF4-FFF2-40B4-BE49-F238E27FC236}">
                <a16:creationId xmlns:a16="http://schemas.microsoft.com/office/drawing/2014/main" id="{9957D8DA-1F9B-403D-A413-248529993DF1}"/>
              </a:ext>
            </a:extLst>
          </p:cNvPr>
          <p:cNvSpPr txBox="1">
            <a:spLocks noChangeArrowheads="1"/>
          </p:cNvSpPr>
          <p:nvPr/>
        </p:nvSpPr>
        <p:spPr bwMode="auto">
          <a:xfrm>
            <a:off x="6904152" y="14314582"/>
            <a:ext cx="608602" cy="33855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Graphic</a:t>
            </a:r>
          </a:p>
          <a:p>
            <a:pPr algn="ctr" eaLnBrk="1" hangingPunct="1"/>
            <a:r>
              <a:rPr lang="en-US" altLang="en-US" sz="800" dirty="0">
                <a:cs typeface="Calibri" panose="020F0502020204030204" pitchFamily="34" charset="0"/>
              </a:rPr>
              <a:t>finish</a:t>
            </a:r>
          </a:p>
        </p:txBody>
      </p:sp>
      <p:pic>
        <p:nvPicPr>
          <p:cNvPr id="560" name="Graphic 559" descr="Illustrator with solid fill">
            <a:extLst>
              <a:ext uri="{FF2B5EF4-FFF2-40B4-BE49-F238E27FC236}">
                <a16:creationId xmlns:a16="http://schemas.microsoft.com/office/drawing/2014/main" id="{E6271975-E8C2-46A5-9E0B-55AD899A8AA1}"/>
              </a:ext>
            </a:extLst>
          </p:cNvPr>
          <p:cNvPicPr>
            <a:picLocks noChangeAspect="1"/>
          </p:cNvPicPr>
          <p:nvPr/>
        </p:nvPicPr>
        <p:blipFill>
          <a:blip r:embed="rId73">
            <a:extLst>
              <a:ext uri="{28A0092B-C50C-407E-A947-70E740481C1C}">
                <a14:useLocalDpi xmlns:a14="http://schemas.microsoft.com/office/drawing/2010/main" val="0"/>
              </a:ext>
              <a:ext uri="{96DAC541-7B7A-43D3-8B79-37D633B846F1}">
                <asvg:svgBlip xmlns:asvg="http://schemas.microsoft.com/office/drawing/2016/SVG/main" r:embed="rId74"/>
              </a:ext>
            </a:extLst>
          </a:blip>
          <a:stretch>
            <a:fillRect/>
          </a:stretch>
        </p:blipFill>
        <p:spPr>
          <a:xfrm flipH="1">
            <a:off x="7697022" y="14118119"/>
            <a:ext cx="419805" cy="419805"/>
          </a:xfrm>
          <a:prstGeom prst="rect">
            <a:avLst/>
          </a:prstGeom>
        </p:spPr>
      </p:pic>
      <p:sp>
        <p:nvSpPr>
          <p:cNvPr id="561" name="TextBox 16">
            <a:extLst>
              <a:ext uri="{FF2B5EF4-FFF2-40B4-BE49-F238E27FC236}">
                <a16:creationId xmlns:a16="http://schemas.microsoft.com/office/drawing/2014/main" id="{CE9598CF-3FE7-44D7-9858-1C8A89E45B92}"/>
              </a:ext>
            </a:extLst>
          </p:cNvPr>
          <p:cNvSpPr txBox="1">
            <a:spLocks noChangeArrowheads="1"/>
          </p:cNvSpPr>
          <p:nvPr/>
        </p:nvSpPr>
        <p:spPr bwMode="auto">
          <a:xfrm>
            <a:off x="7532134" y="1444721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Photoshop</a:t>
            </a:r>
          </a:p>
        </p:txBody>
      </p:sp>
      <p:pic>
        <p:nvPicPr>
          <p:cNvPr id="569" name="Picture 10" descr="Mp3 Car Decal � Signitup - Clipart Ipod Png, Transparent Png ...">
            <a:extLst>
              <a:ext uri="{FF2B5EF4-FFF2-40B4-BE49-F238E27FC236}">
                <a16:creationId xmlns:a16="http://schemas.microsoft.com/office/drawing/2014/main" id="{DECFCFD8-F50E-4E3B-94B1-4093C9F2037F}"/>
              </a:ext>
            </a:extLst>
          </p:cNvPr>
          <p:cNvPicPr>
            <a:picLocks noChangeAspect="1" noChangeArrowheads="1"/>
          </p:cNvPicPr>
          <p:nvPr/>
        </p:nvPicPr>
        <p:blipFill rotWithShape="1">
          <a:blip r:embed="rId43" cstate="print">
            <a:extLst>
              <a:ext uri="{28A0092B-C50C-407E-A947-70E740481C1C}">
                <a14:useLocalDpi xmlns:a14="http://schemas.microsoft.com/office/drawing/2010/main" val="0"/>
              </a:ext>
            </a:extLst>
          </a:blip>
          <a:srcRect l="28976" r="27678"/>
          <a:stretch/>
        </p:blipFill>
        <p:spPr bwMode="auto">
          <a:xfrm>
            <a:off x="7797133" y="12883049"/>
            <a:ext cx="319767" cy="356854"/>
          </a:xfrm>
          <a:prstGeom prst="rect">
            <a:avLst/>
          </a:prstGeom>
          <a:noFill/>
          <a:extLst>
            <a:ext uri="{909E8E84-426E-40DD-AFC4-6F175D3DCCD1}">
              <a14:hiddenFill xmlns:a14="http://schemas.microsoft.com/office/drawing/2010/main">
                <a:solidFill>
                  <a:srgbClr val="FFFFFF"/>
                </a:solidFill>
              </a14:hiddenFill>
            </a:ext>
          </a:extLst>
        </p:spPr>
      </p:pic>
      <p:sp>
        <p:nvSpPr>
          <p:cNvPr id="571" name="TextBox 16">
            <a:extLst>
              <a:ext uri="{FF2B5EF4-FFF2-40B4-BE49-F238E27FC236}">
                <a16:creationId xmlns:a16="http://schemas.microsoft.com/office/drawing/2014/main" id="{3D619C97-1961-4AF8-85C0-E9768EF813C1}"/>
              </a:ext>
            </a:extLst>
          </p:cNvPr>
          <p:cNvSpPr txBox="1">
            <a:spLocks noChangeArrowheads="1"/>
          </p:cNvSpPr>
          <p:nvPr/>
        </p:nvSpPr>
        <p:spPr bwMode="auto">
          <a:xfrm>
            <a:off x="7420279" y="12638078"/>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a:t>
            </a:r>
          </a:p>
          <a:p>
            <a:pPr algn="ctr" eaLnBrk="1" hangingPunct="1"/>
            <a:r>
              <a:rPr lang="en-US" altLang="en-US" sz="800" dirty="0">
                <a:cs typeface="Calibri" panose="020F0502020204030204" pitchFamily="34" charset="0"/>
              </a:rPr>
              <a:t>Evaluation</a:t>
            </a:r>
          </a:p>
        </p:txBody>
      </p:sp>
      <p:sp>
        <p:nvSpPr>
          <p:cNvPr id="572" name="TextBox 16">
            <a:extLst>
              <a:ext uri="{FF2B5EF4-FFF2-40B4-BE49-F238E27FC236}">
                <a16:creationId xmlns:a16="http://schemas.microsoft.com/office/drawing/2014/main" id="{E0C525E0-BDF7-4D0E-8E4B-67C9D479523C}"/>
              </a:ext>
            </a:extLst>
          </p:cNvPr>
          <p:cNvSpPr txBox="1">
            <a:spLocks noChangeArrowheads="1"/>
          </p:cNvSpPr>
          <p:nvPr/>
        </p:nvSpPr>
        <p:spPr bwMode="auto">
          <a:xfrm>
            <a:off x="8199291" y="1433262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Market Research</a:t>
            </a:r>
          </a:p>
        </p:txBody>
      </p:sp>
      <p:pic>
        <p:nvPicPr>
          <p:cNvPr id="573" name="Picture 10" descr="Interview clipart questionnaire, Interview questionnaire ...">
            <a:extLst>
              <a:ext uri="{FF2B5EF4-FFF2-40B4-BE49-F238E27FC236}">
                <a16:creationId xmlns:a16="http://schemas.microsoft.com/office/drawing/2014/main" id="{B092C60E-7793-4ED6-A768-BF87D8ED9047}"/>
              </a:ext>
            </a:extLst>
          </p:cNvPr>
          <p:cNvPicPr>
            <a:picLocks noChangeAspect="1" noChangeArrowheads="1"/>
          </p:cNvPicPr>
          <p:nvPr/>
        </p:nvPicPr>
        <p:blipFill>
          <a:blip r:embed="rId53" cstate="print">
            <a:extLst>
              <a:ext uri="{28A0092B-C50C-407E-A947-70E740481C1C}">
                <a14:useLocalDpi xmlns:a14="http://schemas.microsoft.com/office/drawing/2010/main" val="0"/>
              </a:ext>
            </a:extLst>
          </a:blip>
          <a:srcRect/>
          <a:stretch>
            <a:fillRect/>
          </a:stretch>
        </p:blipFill>
        <p:spPr bwMode="auto">
          <a:xfrm>
            <a:off x="8287267" y="13979009"/>
            <a:ext cx="412570" cy="373599"/>
          </a:xfrm>
          <a:prstGeom prst="rect">
            <a:avLst/>
          </a:prstGeom>
          <a:noFill/>
          <a:extLst>
            <a:ext uri="{909E8E84-426E-40DD-AFC4-6F175D3DCCD1}">
              <a14:hiddenFill xmlns:a14="http://schemas.microsoft.com/office/drawing/2010/main">
                <a:solidFill>
                  <a:srgbClr val="FFFFFF"/>
                </a:solidFill>
              </a14:hiddenFill>
            </a:ext>
          </a:extLst>
        </p:spPr>
      </p:pic>
      <p:sp>
        <p:nvSpPr>
          <p:cNvPr id="547" name="TextBox 16">
            <a:extLst>
              <a:ext uri="{FF2B5EF4-FFF2-40B4-BE49-F238E27FC236}">
                <a16:creationId xmlns:a16="http://schemas.microsoft.com/office/drawing/2014/main" id="{44D6BF8F-7C19-41FB-B5D4-130BEB2B5C2A}"/>
              </a:ext>
            </a:extLst>
          </p:cNvPr>
          <p:cNvSpPr txBox="1">
            <a:spLocks noChangeArrowheads="1"/>
          </p:cNvSpPr>
          <p:nvPr/>
        </p:nvSpPr>
        <p:spPr bwMode="auto">
          <a:xfrm>
            <a:off x="7480766" y="16556701"/>
            <a:ext cx="506754" cy="21544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Plastics</a:t>
            </a:r>
          </a:p>
        </p:txBody>
      </p:sp>
      <p:pic>
        <p:nvPicPr>
          <p:cNvPr id="558" name="Picture 12" descr="Laser Cut Clipart">
            <a:extLst>
              <a:ext uri="{FF2B5EF4-FFF2-40B4-BE49-F238E27FC236}">
                <a16:creationId xmlns:a16="http://schemas.microsoft.com/office/drawing/2014/main" id="{A7A5C055-9743-450A-BBA6-D478A133F6EA}"/>
              </a:ext>
            </a:extLst>
          </p:cNvPr>
          <p:cNvPicPr>
            <a:picLocks noChangeAspect="1" noChangeArrowheads="1"/>
          </p:cNvPicPr>
          <p:nvPr/>
        </p:nvPicPr>
        <p:blipFill>
          <a:blip r:embed="rId75" cstate="print">
            <a:extLst>
              <a:ext uri="{BEBA8EAE-BF5A-486C-A8C5-ECC9F3942E4B}">
                <a14:imgProps xmlns:a14="http://schemas.microsoft.com/office/drawing/2010/main">
                  <a14:imgLayer r:embed="rId76">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3008661" y="12886011"/>
            <a:ext cx="455542" cy="359372"/>
          </a:xfrm>
          <a:prstGeom prst="rect">
            <a:avLst/>
          </a:prstGeom>
          <a:noFill/>
          <a:extLst>
            <a:ext uri="{909E8E84-426E-40DD-AFC4-6F175D3DCCD1}">
              <a14:hiddenFill xmlns:a14="http://schemas.microsoft.com/office/drawing/2010/main">
                <a:solidFill>
                  <a:srgbClr val="FFFFFF"/>
                </a:solidFill>
              </a14:hiddenFill>
            </a:ext>
          </a:extLst>
        </p:spPr>
      </p:pic>
      <p:cxnSp>
        <p:nvCxnSpPr>
          <p:cNvPr id="562" name="Straight Connector 561">
            <a:extLst>
              <a:ext uri="{FF2B5EF4-FFF2-40B4-BE49-F238E27FC236}">
                <a16:creationId xmlns:a16="http://schemas.microsoft.com/office/drawing/2014/main" id="{07DEC71C-FF11-44C2-B06F-0737480DF4FC}"/>
              </a:ext>
            </a:extLst>
          </p:cNvPr>
          <p:cNvCxnSpPr>
            <a:cxnSpLocks/>
          </p:cNvCxnSpPr>
          <p:nvPr/>
        </p:nvCxnSpPr>
        <p:spPr>
          <a:xfrm flipH="1">
            <a:off x="3148708" y="13246887"/>
            <a:ext cx="570" cy="213565"/>
          </a:xfrm>
          <a:prstGeom prst="line">
            <a:avLst/>
          </a:prstGeom>
          <a:ln>
            <a:tailEnd type="oval"/>
          </a:ln>
        </p:spPr>
        <p:style>
          <a:lnRef idx="3">
            <a:schemeClr val="accent2"/>
          </a:lnRef>
          <a:fillRef idx="0">
            <a:schemeClr val="accent2"/>
          </a:fillRef>
          <a:effectRef idx="2">
            <a:schemeClr val="accent2"/>
          </a:effectRef>
          <a:fontRef idx="minor">
            <a:schemeClr val="tx1"/>
          </a:fontRef>
        </p:style>
      </p:cxnSp>
      <p:sp>
        <p:nvSpPr>
          <p:cNvPr id="563" name="TextBox 16">
            <a:extLst>
              <a:ext uri="{FF2B5EF4-FFF2-40B4-BE49-F238E27FC236}">
                <a16:creationId xmlns:a16="http://schemas.microsoft.com/office/drawing/2014/main" id="{2E402EA0-6361-490E-8784-0CF48D159600}"/>
              </a:ext>
            </a:extLst>
          </p:cNvPr>
          <p:cNvSpPr txBox="1">
            <a:spLocks noChangeArrowheads="1"/>
          </p:cNvSpPr>
          <p:nvPr/>
        </p:nvSpPr>
        <p:spPr bwMode="auto">
          <a:xfrm>
            <a:off x="2386415" y="1191514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Plastics</a:t>
            </a:r>
          </a:p>
        </p:txBody>
      </p:sp>
      <p:pic>
        <p:nvPicPr>
          <p:cNvPr id="564" name="Picture 447" descr="Image result for 2d design">
            <a:extLst>
              <a:ext uri="{FF2B5EF4-FFF2-40B4-BE49-F238E27FC236}">
                <a16:creationId xmlns:a16="http://schemas.microsoft.com/office/drawing/2014/main" id="{802A1CBD-1213-46B2-A486-EE686ECFF3A8}"/>
              </a:ext>
            </a:extLst>
          </p:cNvPr>
          <p:cNvPicPr>
            <a:picLocks noChangeAspect="1" noChangeArrowheads="1"/>
          </p:cNvPicPr>
          <p:nvPr/>
        </p:nvPicPr>
        <p:blipFill>
          <a:blip r:embed="rId27" cstate="print">
            <a:extLst>
              <a:ext uri="{BEBA8EAE-BF5A-486C-A8C5-ECC9F3942E4B}">
                <a14:imgProps xmlns:a14="http://schemas.microsoft.com/office/drawing/2010/main">
                  <a14:imgLayer r:embed="rId28">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8824974" y="12475844"/>
            <a:ext cx="450755" cy="335813"/>
          </a:xfrm>
          <a:prstGeom prst="rect">
            <a:avLst/>
          </a:prstGeom>
          <a:noFill/>
          <a:extLst>
            <a:ext uri="{909E8E84-426E-40DD-AFC4-6F175D3DCCD1}">
              <a14:hiddenFill xmlns:a14="http://schemas.microsoft.com/office/drawing/2010/main">
                <a:solidFill>
                  <a:srgbClr val="FFFFFF"/>
                </a:solidFill>
              </a14:hiddenFill>
            </a:ext>
          </a:extLst>
        </p:spPr>
      </p:pic>
      <p:pic>
        <p:nvPicPr>
          <p:cNvPr id="565" name="Picture 564">
            <a:extLst>
              <a:ext uri="{FF2B5EF4-FFF2-40B4-BE49-F238E27FC236}">
                <a16:creationId xmlns:a16="http://schemas.microsoft.com/office/drawing/2014/main" id="{571C3120-DAA0-4BF5-82EA-1421DCD5B2D1}"/>
              </a:ext>
            </a:extLst>
          </p:cNvPr>
          <p:cNvPicPr>
            <a:picLocks noChangeAspect="1"/>
          </p:cNvPicPr>
          <p:nvPr/>
        </p:nvPicPr>
        <p:blipFill rotWithShape="1">
          <a:blip r:embed="rId44"/>
          <a:srcRect l="12662" t="51844" r="76211" b="26802"/>
          <a:stretch/>
        </p:blipFill>
        <p:spPr>
          <a:xfrm>
            <a:off x="3483748" y="16279746"/>
            <a:ext cx="363884" cy="392612"/>
          </a:xfrm>
          <a:prstGeom prst="rect">
            <a:avLst/>
          </a:prstGeom>
        </p:spPr>
      </p:pic>
      <p:sp>
        <p:nvSpPr>
          <p:cNvPr id="567" name="TextBox 16">
            <a:extLst>
              <a:ext uri="{FF2B5EF4-FFF2-40B4-BE49-F238E27FC236}">
                <a16:creationId xmlns:a16="http://schemas.microsoft.com/office/drawing/2014/main" id="{68E99DFF-C8DF-41AF-829D-72D24804B238}"/>
              </a:ext>
            </a:extLst>
          </p:cNvPr>
          <p:cNvSpPr txBox="1">
            <a:spLocks noChangeArrowheads="1"/>
          </p:cNvSpPr>
          <p:nvPr/>
        </p:nvSpPr>
        <p:spPr bwMode="auto">
          <a:xfrm>
            <a:off x="6271752" y="1402592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Electronic Components </a:t>
            </a:r>
          </a:p>
        </p:txBody>
      </p:sp>
      <p:cxnSp>
        <p:nvCxnSpPr>
          <p:cNvPr id="568" name="Straight Connector 567">
            <a:extLst>
              <a:ext uri="{FF2B5EF4-FFF2-40B4-BE49-F238E27FC236}">
                <a16:creationId xmlns:a16="http://schemas.microsoft.com/office/drawing/2014/main" id="{54C5BEF9-C318-43A4-9E33-959E010860A5}"/>
              </a:ext>
            </a:extLst>
          </p:cNvPr>
          <p:cNvCxnSpPr>
            <a:cxnSpLocks/>
          </p:cNvCxnSpPr>
          <p:nvPr/>
        </p:nvCxnSpPr>
        <p:spPr>
          <a:xfrm flipH="1" flipV="1">
            <a:off x="6579804" y="13839889"/>
            <a:ext cx="13983" cy="272819"/>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pic>
        <p:nvPicPr>
          <p:cNvPr id="574" name="Picture 14" descr="152 Stipulation Stock Vector Illustration And Royalty Free ...">
            <a:extLst>
              <a:ext uri="{FF2B5EF4-FFF2-40B4-BE49-F238E27FC236}">
                <a16:creationId xmlns:a16="http://schemas.microsoft.com/office/drawing/2014/main" id="{24DB4EE0-CC11-40AF-A29C-268B6B02F060}"/>
              </a:ext>
            </a:extLst>
          </p:cNvPr>
          <p:cNvPicPr>
            <a:picLocks noChangeAspect="1" noChangeArrowheads="1"/>
          </p:cNvPicPr>
          <p:nvPr/>
        </p:nvPicPr>
        <p:blipFill>
          <a:blip r:embed="rId56" cstate="print">
            <a:extLst>
              <a:ext uri="{BEBA8EAE-BF5A-486C-A8C5-ECC9F3942E4B}">
                <a14:imgProps xmlns:a14="http://schemas.microsoft.com/office/drawing/2010/main">
                  <a14:imgLayer r:embed="rId5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3640356" y="7656868"/>
            <a:ext cx="484880" cy="484880"/>
          </a:xfrm>
          <a:prstGeom prst="rect">
            <a:avLst/>
          </a:prstGeom>
          <a:noFill/>
          <a:extLst>
            <a:ext uri="{909E8E84-426E-40DD-AFC4-6F175D3DCCD1}">
              <a14:hiddenFill xmlns:a14="http://schemas.microsoft.com/office/drawing/2010/main">
                <a:solidFill>
                  <a:srgbClr val="FFFFFF"/>
                </a:solidFill>
              </a14:hiddenFill>
            </a:ext>
          </a:extLst>
        </p:spPr>
      </p:pic>
      <p:sp>
        <p:nvSpPr>
          <p:cNvPr id="575" name="TextBox 16">
            <a:extLst>
              <a:ext uri="{FF2B5EF4-FFF2-40B4-BE49-F238E27FC236}">
                <a16:creationId xmlns:a16="http://schemas.microsoft.com/office/drawing/2014/main" id="{2180E16A-1B89-4A3E-8269-D1A02CF06143}"/>
              </a:ext>
            </a:extLst>
          </p:cNvPr>
          <p:cNvSpPr txBox="1">
            <a:spLocks noChangeArrowheads="1"/>
          </p:cNvSpPr>
          <p:nvPr/>
        </p:nvSpPr>
        <p:spPr bwMode="auto">
          <a:xfrm>
            <a:off x="3468305" y="7414347"/>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Specification</a:t>
            </a:r>
          </a:p>
        </p:txBody>
      </p:sp>
      <p:cxnSp>
        <p:nvCxnSpPr>
          <p:cNvPr id="576" name="Straight Connector 575">
            <a:extLst>
              <a:ext uri="{FF2B5EF4-FFF2-40B4-BE49-F238E27FC236}">
                <a16:creationId xmlns:a16="http://schemas.microsoft.com/office/drawing/2014/main" id="{253156C8-FEEE-4863-A22E-86017427F9F3}"/>
              </a:ext>
            </a:extLst>
          </p:cNvPr>
          <p:cNvCxnSpPr>
            <a:cxnSpLocks/>
          </p:cNvCxnSpPr>
          <p:nvPr/>
        </p:nvCxnSpPr>
        <p:spPr>
          <a:xfrm flipV="1">
            <a:off x="3853072" y="7304427"/>
            <a:ext cx="0" cy="180059"/>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577" name="Straight Connector 576">
            <a:extLst>
              <a:ext uri="{FF2B5EF4-FFF2-40B4-BE49-F238E27FC236}">
                <a16:creationId xmlns:a16="http://schemas.microsoft.com/office/drawing/2014/main" id="{146E3A77-3C70-4F06-930D-DE96979565AE}"/>
              </a:ext>
            </a:extLst>
          </p:cNvPr>
          <p:cNvCxnSpPr>
            <a:cxnSpLocks/>
          </p:cNvCxnSpPr>
          <p:nvPr/>
        </p:nvCxnSpPr>
        <p:spPr>
          <a:xfrm>
            <a:off x="6682160" y="10882921"/>
            <a:ext cx="0" cy="270926"/>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sp>
        <p:nvSpPr>
          <p:cNvPr id="578" name="TextBox 16">
            <a:extLst>
              <a:ext uri="{FF2B5EF4-FFF2-40B4-BE49-F238E27FC236}">
                <a16:creationId xmlns:a16="http://schemas.microsoft.com/office/drawing/2014/main" id="{C806BD00-670B-4296-8D67-17DD352D5FF3}"/>
              </a:ext>
            </a:extLst>
          </p:cNvPr>
          <p:cNvSpPr txBox="1">
            <a:spLocks noChangeArrowheads="1"/>
          </p:cNvSpPr>
          <p:nvPr/>
        </p:nvSpPr>
        <p:spPr bwMode="auto">
          <a:xfrm>
            <a:off x="3959525" y="10426074"/>
            <a:ext cx="5341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Marking</a:t>
            </a:r>
          </a:p>
          <a:p>
            <a:pPr eaLnBrk="1" hangingPunct="1"/>
            <a:r>
              <a:rPr lang="en-US" altLang="en-US" sz="800" dirty="0">
                <a:cs typeface="Calibri" panose="020F0502020204030204" pitchFamily="34" charset="0"/>
              </a:rPr>
              <a:t> out</a:t>
            </a:r>
          </a:p>
        </p:txBody>
      </p:sp>
      <p:cxnSp>
        <p:nvCxnSpPr>
          <p:cNvPr id="579" name="Straight Connector 578">
            <a:extLst>
              <a:ext uri="{FF2B5EF4-FFF2-40B4-BE49-F238E27FC236}">
                <a16:creationId xmlns:a16="http://schemas.microsoft.com/office/drawing/2014/main" id="{7DA51299-2ADF-497C-AE6E-40636157C5BE}"/>
              </a:ext>
            </a:extLst>
          </p:cNvPr>
          <p:cNvCxnSpPr>
            <a:cxnSpLocks/>
          </p:cNvCxnSpPr>
          <p:nvPr/>
        </p:nvCxnSpPr>
        <p:spPr>
          <a:xfrm>
            <a:off x="5719757" y="10970974"/>
            <a:ext cx="0" cy="169863"/>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sp>
        <p:nvSpPr>
          <p:cNvPr id="581" name="TextBox 16">
            <a:extLst>
              <a:ext uri="{FF2B5EF4-FFF2-40B4-BE49-F238E27FC236}">
                <a16:creationId xmlns:a16="http://schemas.microsoft.com/office/drawing/2014/main" id="{161A14CB-9968-4D49-A429-CE569EC3A820}"/>
              </a:ext>
            </a:extLst>
          </p:cNvPr>
          <p:cNvSpPr txBox="1">
            <a:spLocks noChangeArrowheads="1"/>
          </p:cNvSpPr>
          <p:nvPr/>
        </p:nvSpPr>
        <p:spPr bwMode="auto">
          <a:xfrm>
            <a:off x="3345918" y="1052324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Hand tools</a:t>
            </a:r>
          </a:p>
        </p:txBody>
      </p:sp>
      <p:cxnSp>
        <p:nvCxnSpPr>
          <p:cNvPr id="582" name="Straight Connector 581">
            <a:extLst>
              <a:ext uri="{FF2B5EF4-FFF2-40B4-BE49-F238E27FC236}">
                <a16:creationId xmlns:a16="http://schemas.microsoft.com/office/drawing/2014/main" id="{95C25BED-8481-4C1D-94D0-ADB7F7496496}"/>
              </a:ext>
            </a:extLst>
          </p:cNvPr>
          <p:cNvCxnSpPr>
            <a:cxnSpLocks/>
          </p:cNvCxnSpPr>
          <p:nvPr/>
        </p:nvCxnSpPr>
        <p:spPr>
          <a:xfrm>
            <a:off x="4631297" y="8824908"/>
            <a:ext cx="4659" cy="198405"/>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pic>
        <p:nvPicPr>
          <p:cNvPr id="584" name="Picture 2" descr="Woodwork - Biscuit Joint information and Pictures">
            <a:extLst>
              <a:ext uri="{FF2B5EF4-FFF2-40B4-BE49-F238E27FC236}">
                <a16:creationId xmlns:a16="http://schemas.microsoft.com/office/drawing/2014/main" id="{D28BF146-00DD-4424-BC0B-B3D22CB5B306}"/>
              </a:ext>
            </a:extLst>
          </p:cNvPr>
          <p:cNvPicPr>
            <a:picLocks noChangeAspect="1" noChangeArrowheads="1"/>
          </p:cNvPicPr>
          <p:nvPr/>
        </p:nvPicPr>
        <p:blipFill>
          <a:blip r:embed="rId77" cstate="print">
            <a:extLst>
              <a:ext uri="{28A0092B-C50C-407E-A947-70E740481C1C}">
                <a14:useLocalDpi xmlns:a14="http://schemas.microsoft.com/office/drawing/2010/main" val="0"/>
              </a:ext>
            </a:extLst>
          </a:blip>
          <a:srcRect/>
          <a:stretch>
            <a:fillRect/>
          </a:stretch>
        </p:blipFill>
        <p:spPr bwMode="auto">
          <a:xfrm>
            <a:off x="1877322" y="8412740"/>
            <a:ext cx="509093" cy="340891"/>
          </a:xfrm>
          <a:prstGeom prst="rect">
            <a:avLst/>
          </a:prstGeom>
          <a:noFill/>
          <a:extLst>
            <a:ext uri="{909E8E84-426E-40DD-AFC4-6F175D3DCCD1}">
              <a14:hiddenFill xmlns:a14="http://schemas.microsoft.com/office/drawing/2010/main">
                <a:solidFill>
                  <a:srgbClr val="FFFFFF"/>
                </a:solidFill>
              </a14:hiddenFill>
            </a:ext>
          </a:extLst>
        </p:spPr>
      </p:pic>
      <p:sp>
        <p:nvSpPr>
          <p:cNvPr id="585" name="TextBox 16">
            <a:extLst>
              <a:ext uri="{FF2B5EF4-FFF2-40B4-BE49-F238E27FC236}">
                <a16:creationId xmlns:a16="http://schemas.microsoft.com/office/drawing/2014/main" id="{553D3576-F474-4344-89DB-61316682F6C2}"/>
              </a:ext>
            </a:extLst>
          </p:cNvPr>
          <p:cNvSpPr txBox="1">
            <a:spLocks noChangeArrowheads="1"/>
          </p:cNvSpPr>
          <p:nvPr/>
        </p:nvSpPr>
        <p:spPr bwMode="auto">
          <a:xfrm>
            <a:off x="1253343" y="831627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Joints</a:t>
            </a:r>
          </a:p>
        </p:txBody>
      </p:sp>
      <p:sp>
        <p:nvSpPr>
          <p:cNvPr id="586" name="TextBox 16">
            <a:extLst>
              <a:ext uri="{FF2B5EF4-FFF2-40B4-BE49-F238E27FC236}">
                <a16:creationId xmlns:a16="http://schemas.microsoft.com/office/drawing/2014/main" id="{442F4D2B-020C-4A0C-86CB-069C172EE0F7}"/>
              </a:ext>
            </a:extLst>
          </p:cNvPr>
          <p:cNvSpPr txBox="1">
            <a:spLocks noChangeArrowheads="1"/>
          </p:cNvSpPr>
          <p:nvPr/>
        </p:nvSpPr>
        <p:spPr bwMode="auto">
          <a:xfrm>
            <a:off x="4127809" y="10023632"/>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Scroll Saw</a:t>
            </a:r>
          </a:p>
        </p:txBody>
      </p:sp>
      <p:sp>
        <p:nvSpPr>
          <p:cNvPr id="587" name="TextBox 16">
            <a:extLst>
              <a:ext uri="{FF2B5EF4-FFF2-40B4-BE49-F238E27FC236}">
                <a16:creationId xmlns:a16="http://schemas.microsoft.com/office/drawing/2014/main" id="{0F4642B5-FB58-4D66-BD23-C51DB42FEB59}"/>
              </a:ext>
            </a:extLst>
          </p:cNvPr>
          <p:cNvSpPr txBox="1">
            <a:spLocks noChangeArrowheads="1"/>
          </p:cNvSpPr>
          <p:nvPr/>
        </p:nvSpPr>
        <p:spPr bwMode="auto">
          <a:xfrm>
            <a:off x="4926714" y="1008439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Pillar Drill</a:t>
            </a:r>
          </a:p>
        </p:txBody>
      </p:sp>
      <p:pic>
        <p:nvPicPr>
          <p:cNvPr id="588" name="Picture 14" descr="Related image">
            <a:extLst>
              <a:ext uri="{FF2B5EF4-FFF2-40B4-BE49-F238E27FC236}">
                <a16:creationId xmlns:a16="http://schemas.microsoft.com/office/drawing/2014/main" id="{1B6DE4C0-8360-4794-B659-75D51FC3E821}"/>
              </a:ext>
            </a:extLst>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4415123" y="9700455"/>
            <a:ext cx="389883" cy="359277"/>
          </a:xfrm>
          <a:prstGeom prst="rect">
            <a:avLst/>
          </a:prstGeom>
          <a:noFill/>
          <a:extLst>
            <a:ext uri="{909E8E84-426E-40DD-AFC4-6F175D3DCCD1}">
              <a14:hiddenFill xmlns:a14="http://schemas.microsoft.com/office/drawing/2010/main">
                <a:solidFill>
                  <a:srgbClr val="FFFFFF"/>
                </a:solidFill>
              </a14:hiddenFill>
            </a:ext>
          </a:extLst>
        </p:spPr>
      </p:pic>
      <p:cxnSp>
        <p:nvCxnSpPr>
          <p:cNvPr id="590" name="Straight Connector 589">
            <a:extLst>
              <a:ext uri="{FF2B5EF4-FFF2-40B4-BE49-F238E27FC236}">
                <a16:creationId xmlns:a16="http://schemas.microsoft.com/office/drawing/2014/main" id="{2E4B4CF7-3E8B-4EA2-A7D0-3A17FC6A2616}"/>
              </a:ext>
            </a:extLst>
          </p:cNvPr>
          <p:cNvCxnSpPr>
            <a:cxnSpLocks/>
          </p:cNvCxnSpPr>
          <p:nvPr/>
        </p:nvCxnSpPr>
        <p:spPr>
          <a:xfrm flipV="1">
            <a:off x="5291700" y="9503101"/>
            <a:ext cx="29039" cy="165506"/>
          </a:xfrm>
          <a:prstGeom prst="line">
            <a:avLst/>
          </a:prstGeom>
          <a:ln>
            <a:tailEnd type="oval"/>
          </a:ln>
        </p:spPr>
        <p:style>
          <a:lnRef idx="3">
            <a:schemeClr val="accent5"/>
          </a:lnRef>
          <a:fillRef idx="0">
            <a:schemeClr val="accent5"/>
          </a:fillRef>
          <a:effectRef idx="2">
            <a:schemeClr val="accent5"/>
          </a:effectRef>
          <a:fontRef idx="minor">
            <a:schemeClr val="tx1"/>
          </a:fontRef>
        </p:style>
      </p:cxnSp>
      <p:sp>
        <p:nvSpPr>
          <p:cNvPr id="591" name="TextBox 16">
            <a:extLst>
              <a:ext uri="{FF2B5EF4-FFF2-40B4-BE49-F238E27FC236}">
                <a16:creationId xmlns:a16="http://schemas.microsoft.com/office/drawing/2014/main" id="{DEBCDB3C-3A3F-4815-9C0C-A5F7DABE9DA6}"/>
              </a:ext>
            </a:extLst>
          </p:cNvPr>
          <p:cNvSpPr txBox="1">
            <a:spLocks noChangeArrowheads="1"/>
          </p:cNvSpPr>
          <p:nvPr/>
        </p:nvSpPr>
        <p:spPr bwMode="auto">
          <a:xfrm>
            <a:off x="4730325" y="874840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Vax forming</a:t>
            </a:r>
          </a:p>
        </p:txBody>
      </p:sp>
      <p:pic>
        <p:nvPicPr>
          <p:cNvPr id="592" name="Picture 8" descr="Bench Drill Transparent Background Image - Pillar Drill Clip Art ...">
            <a:extLst>
              <a:ext uri="{FF2B5EF4-FFF2-40B4-BE49-F238E27FC236}">
                <a16:creationId xmlns:a16="http://schemas.microsoft.com/office/drawing/2014/main" id="{AB50EB22-C4DB-4867-B558-FE5DE1A85D49}"/>
              </a:ext>
            </a:extLst>
          </p:cNvPr>
          <p:cNvPicPr>
            <a:picLocks noChangeAspect="1" noChangeArrowheads="1"/>
          </p:cNvPicPr>
          <p:nvPr/>
        </p:nvPicPr>
        <p:blipFill rotWithShape="1">
          <a:blip r:embed="rId78" cstate="print">
            <a:extLst>
              <a:ext uri="{BEBA8EAE-BF5A-486C-A8C5-ECC9F3942E4B}">
                <a14:imgProps xmlns:a14="http://schemas.microsoft.com/office/drawing/2010/main">
                  <a14:imgLayer r:embed="rId79">
                    <a14:imgEffect>
                      <a14:saturation sat="0"/>
                    </a14:imgEffect>
                  </a14:imgLayer>
                </a14:imgProps>
              </a:ext>
              <a:ext uri="{28A0092B-C50C-407E-A947-70E740481C1C}">
                <a14:useLocalDpi xmlns:a14="http://schemas.microsoft.com/office/drawing/2010/main" val="0"/>
              </a:ext>
            </a:extLst>
          </a:blip>
          <a:srcRect l="28825" r="34252"/>
          <a:stretch/>
        </p:blipFill>
        <p:spPr bwMode="auto">
          <a:xfrm>
            <a:off x="5175418" y="9719324"/>
            <a:ext cx="219700" cy="396680"/>
          </a:xfrm>
          <a:prstGeom prst="rect">
            <a:avLst/>
          </a:prstGeom>
          <a:noFill/>
          <a:extLst>
            <a:ext uri="{909E8E84-426E-40DD-AFC4-6F175D3DCCD1}">
              <a14:hiddenFill xmlns:a14="http://schemas.microsoft.com/office/drawing/2010/main">
                <a:solidFill>
                  <a:srgbClr val="FFFFFF"/>
                </a:solidFill>
              </a14:hiddenFill>
            </a:ext>
          </a:extLst>
        </p:spPr>
      </p:pic>
      <p:sp>
        <p:nvSpPr>
          <p:cNvPr id="593" name="TextBox 16">
            <a:extLst>
              <a:ext uri="{FF2B5EF4-FFF2-40B4-BE49-F238E27FC236}">
                <a16:creationId xmlns:a16="http://schemas.microsoft.com/office/drawing/2014/main" id="{5621871D-C352-4B7C-A123-25536F1AF3FD}"/>
              </a:ext>
            </a:extLst>
          </p:cNvPr>
          <p:cNvSpPr txBox="1">
            <a:spLocks noChangeArrowheads="1"/>
          </p:cNvSpPr>
          <p:nvPr/>
        </p:nvSpPr>
        <p:spPr bwMode="auto">
          <a:xfrm>
            <a:off x="3787030" y="8377361"/>
            <a:ext cx="624437" cy="215444"/>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Plastics</a:t>
            </a:r>
          </a:p>
        </p:txBody>
      </p:sp>
      <p:pic>
        <p:nvPicPr>
          <p:cNvPr id="594" name="Picture 593">
            <a:extLst>
              <a:ext uri="{FF2B5EF4-FFF2-40B4-BE49-F238E27FC236}">
                <a16:creationId xmlns:a16="http://schemas.microsoft.com/office/drawing/2014/main" id="{FBA40EBD-3A05-458B-9DE7-EDF4DA707824}"/>
              </a:ext>
            </a:extLst>
          </p:cNvPr>
          <p:cNvPicPr>
            <a:picLocks noChangeAspect="1"/>
          </p:cNvPicPr>
          <p:nvPr/>
        </p:nvPicPr>
        <p:blipFill rotWithShape="1">
          <a:blip r:embed="rId44"/>
          <a:srcRect l="8693" t="27864" r="71102" b="50808"/>
          <a:stretch/>
        </p:blipFill>
        <p:spPr>
          <a:xfrm rot="4792621">
            <a:off x="3960728" y="8656204"/>
            <a:ext cx="376649" cy="223526"/>
          </a:xfrm>
          <a:prstGeom prst="rect">
            <a:avLst/>
          </a:prstGeom>
        </p:spPr>
      </p:pic>
      <p:pic>
        <p:nvPicPr>
          <p:cNvPr id="595" name="Picture 12" descr="Library of svg transparent download of bar graph png files ...">
            <a:extLst>
              <a:ext uri="{FF2B5EF4-FFF2-40B4-BE49-F238E27FC236}">
                <a16:creationId xmlns:a16="http://schemas.microsoft.com/office/drawing/2014/main" id="{67A4B068-132A-4D84-B520-9F207F6780E9}"/>
              </a:ext>
            </a:extLst>
          </p:cNvPr>
          <p:cNvPicPr>
            <a:picLocks noChangeAspect="1" noChangeArrowheads="1"/>
          </p:cNvPicPr>
          <p:nvPr/>
        </p:nvPicPr>
        <p:blipFill>
          <a:blip r:embed="rId80" cstate="print">
            <a:extLst>
              <a:ext uri="{BEBA8EAE-BF5A-486C-A8C5-ECC9F3942E4B}">
                <a14:imgProps xmlns:a14="http://schemas.microsoft.com/office/drawing/2010/main">
                  <a14:imgLayer r:embed="rId81">
                    <a14:imgEffect>
                      <a14:backgroundRemoval t="0" b="98077" l="16889" r="90000">
                        <a14:foregroundMark x1="47667" y1="65769" x2="47667" y2="65769"/>
                        <a14:foregroundMark x1="34333" y1="63077" x2="34333" y2="63077"/>
                        <a14:foregroundMark x1="24111" y1="63077" x2="24111" y2="63077"/>
                      </a14:backgroundRemoval>
                    </a14:imgEffect>
                  </a14:imgLayer>
                </a14:imgProps>
              </a:ext>
              <a:ext uri="{28A0092B-C50C-407E-A947-70E740481C1C}">
                <a14:useLocalDpi xmlns:a14="http://schemas.microsoft.com/office/drawing/2010/main" val="0"/>
              </a:ext>
            </a:extLst>
          </a:blip>
          <a:srcRect/>
          <a:stretch>
            <a:fillRect/>
          </a:stretch>
        </p:blipFill>
        <p:spPr bwMode="auto">
          <a:xfrm>
            <a:off x="6639832" y="9608079"/>
            <a:ext cx="627577" cy="362600"/>
          </a:xfrm>
          <a:prstGeom prst="rect">
            <a:avLst/>
          </a:prstGeom>
          <a:noFill/>
          <a:extLst>
            <a:ext uri="{909E8E84-426E-40DD-AFC4-6F175D3DCCD1}">
              <a14:hiddenFill xmlns:a14="http://schemas.microsoft.com/office/drawing/2010/main">
                <a:solidFill>
                  <a:srgbClr val="FFFFFF"/>
                </a:solidFill>
              </a14:hiddenFill>
            </a:ext>
          </a:extLst>
        </p:spPr>
      </p:pic>
      <p:pic>
        <p:nvPicPr>
          <p:cNvPr id="596" name="Picture 14" descr="152 Stipulation Stock Vector Illustration And Royalty Free ...">
            <a:extLst>
              <a:ext uri="{FF2B5EF4-FFF2-40B4-BE49-F238E27FC236}">
                <a16:creationId xmlns:a16="http://schemas.microsoft.com/office/drawing/2014/main" id="{F878913A-08FF-44DA-9BCD-9639C73BC260}"/>
              </a:ext>
            </a:extLst>
          </p:cNvPr>
          <p:cNvPicPr>
            <a:picLocks noChangeAspect="1" noChangeArrowheads="1"/>
          </p:cNvPicPr>
          <p:nvPr/>
        </p:nvPicPr>
        <p:blipFill>
          <a:blip r:embed="rId56" cstate="print">
            <a:extLst>
              <a:ext uri="{BEBA8EAE-BF5A-486C-A8C5-ECC9F3942E4B}">
                <a14:imgProps xmlns:a14="http://schemas.microsoft.com/office/drawing/2010/main">
                  <a14:imgLayer r:embed="rId5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121921" y="9795003"/>
            <a:ext cx="484880" cy="484880"/>
          </a:xfrm>
          <a:prstGeom prst="rect">
            <a:avLst/>
          </a:prstGeom>
          <a:noFill/>
          <a:extLst>
            <a:ext uri="{909E8E84-426E-40DD-AFC4-6F175D3DCCD1}">
              <a14:hiddenFill xmlns:a14="http://schemas.microsoft.com/office/drawing/2010/main">
                <a:solidFill>
                  <a:srgbClr val="FFFFFF"/>
                </a:solidFill>
              </a14:hiddenFill>
            </a:ext>
          </a:extLst>
        </p:spPr>
      </p:pic>
      <p:sp>
        <p:nvSpPr>
          <p:cNvPr id="597" name="TextBox 16">
            <a:extLst>
              <a:ext uri="{FF2B5EF4-FFF2-40B4-BE49-F238E27FC236}">
                <a16:creationId xmlns:a16="http://schemas.microsoft.com/office/drawing/2014/main" id="{8953FD39-287E-4EB7-BF96-3105415734BB}"/>
              </a:ext>
            </a:extLst>
          </p:cNvPr>
          <p:cNvSpPr txBox="1">
            <a:spLocks noChangeArrowheads="1"/>
          </p:cNvSpPr>
          <p:nvPr/>
        </p:nvSpPr>
        <p:spPr bwMode="auto">
          <a:xfrm>
            <a:off x="6036317" y="955544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Specification</a:t>
            </a:r>
          </a:p>
        </p:txBody>
      </p:sp>
      <p:sp>
        <p:nvSpPr>
          <p:cNvPr id="598" name="TextBox 16">
            <a:extLst>
              <a:ext uri="{FF2B5EF4-FFF2-40B4-BE49-F238E27FC236}">
                <a16:creationId xmlns:a16="http://schemas.microsoft.com/office/drawing/2014/main" id="{B7A68BDC-FD51-453D-A724-4D7C4F4B8C22}"/>
              </a:ext>
            </a:extLst>
          </p:cNvPr>
          <p:cNvSpPr txBox="1">
            <a:spLocks noChangeArrowheads="1"/>
          </p:cNvSpPr>
          <p:nvPr/>
        </p:nvSpPr>
        <p:spPr bwMode="auto">
          <a:xfrm>
            <a:off x="6530548" y="991085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 Analysis</a:t>
            </a:r>
          </a:p>
        </p:txBody>
      </p:sp>
      <p:cxnSp>
        <p:nvCxnSpPr>
          <p:cNvPr id="599" name="Straight Connector 598">
            <a:extLst>
              <a:ext uri="{FF2B5EF4-FFF2-40B4-BE49-F238E27FC236}">
                <a16:creationId xmlns:a16="http://schemas.microsoft.com/office/drawing/2014/main" id="{06C01603-7768-4E2D-9C3B-04073E874355}"/>
              </a:ext>
            </a:extLst>
          </p:cNvPr>
          <p:cNvCxnSpPr>
            <a:cxnSpLocks/>
          </p:cNvCxnSpPr>
          <p:nvPr/>
        </p:nvCxnSpPr>
        <p:spPr>
          <a:xfrm flipV="1">
            <a:off x="6963154" y="9456974"/>
            <a:ext cx="0" cy="270926"/>
          </a:xfrm>
          <a:prstGeom prst="line">
            <a:avLst/>
          </a:prstGeom>
          <a:ln>
            <a:tailEnd type="oval"/>
          </a:ln>
        </p:spPr>
        <p:style>
          <a:lnRef idx="2">
            <a:schemeClr val="accent2"/>
          </a:lnRef>
          <a:fillRef idx="0">
            <a:schemeClr val="accent2"/>
          </a:fillRef>
          <a:effectRef idx="1">
            <a:schemeClr val="accent2"/>
          </a:effectRef>
          <a:fontRef idx="minor">
            <a:schemeClr val="tx1"/>
          </a:fontRef>
        </p:style>
      </p:cxnSp>
      <p:cxnSp>
        <p:nvCxnSpPr>
          <p:cNvPr id="600" name="Straight Connector 599">
            <a:extLst>
              <a:ext uri="{FF2B5EF4-FFF2-40B4-BE49-F238E27FC236}">
                <a16:creationId xmlns:a16="http://schemas.microsoft.com/office/drawing/2014/main" id="{09F6A177-CCE3-40A1-AB50-4DACCA76DD79}"/>
              </a:ext>
            </a:extLst>
          </p:cNvPr>
          <p:cNvCxnSpPr>
            <a:cxnSpLocks/>
          </p:cNvCxnSpPr>
          <p:nvPr/>
        </p:nvCxnSpPr>
        <p:spPr>
          <a:xfrm flipV="1">
            <a:off x="6414385" y="9353774"/>
            <a:ext cx="0" cy="270926"/>
          </a:xfrm>
          <a:prstGeom prst="line">
            <a:avLst/>
          </a:prstGeom>
          <a:ln>
            <a:tailEnd type="oval"/>
          </a:ln>
        </p:spPr>
        <p:style>
          <a:lnRef idx="2">
            <a:schemeClr val="accent2"/>
          </a:lnRef>
          <a:fillRef idx="0">
            <a:schemeClr val="accent2"/>
          </a:fillRef>
          <a:effectRef idx="1">
            <a:schemeClr val="accent2"/>
          </a:effectRef>
          <a:fontRef idx="minor">
            <a:schemeClr val="tx1"/>
          </a:fontRef>
        </p:style>
      </p:cxnSp>
      <p:pic>
        <p:nvPicPr>
          <p:cNvPr id="601" name="Picture 600">
            <a:extLst>
              <a:ext uri="{FF2B5EF4-FFF2-40B4-BE49-F238E27FC236}">
                <a16:creationId xmlns:a16="http://schemas.microsoft.com/office/drawing/2014/main" id="{323DC986-0FBA-451F-A522-D8A1F161DAEB}"/>
              </a:ext>
            </a:extLst>
          </p:cNvPr>
          <p:cNvPicPr>
            <a:picLocks noChangeAspect="1"/>
          </p:cNvPicPr>
          <p:nvPr/>
        </p:nvPicPr>
        <p:blipFill>
          <a:blip r:embed="rId36">
            <a:extLst>
              <a:ext uri="{BEBA8EAE-BF5A-486C-A8C5-ECC9F3942E4B}">
                <a14:imgProps xmlns:a14="http://schemas.microsoft.com/office/drawing/2010/main">
                  <a14:imgLayer r:embed="rId37">
                    <a14:imgEffect>
                      <a14:saturation sat="0"/>
                    </a14:imgEffect>
                  </a14:imgLayer>
                </a14:imgProps>
              </a:ext>
            </a:extLst>
          </a:blip>
          <a:stretch>
            <a:fillRect/>
          </a:stretch>
        </p:blipFill>
        <p:spPr>
          <a:xfrm>
            <a:off x="6103192" y="8532884"/>
            <a:ext cx="558870" cy="410378"/>
          </a:xfrm>
          <a:prstGeom prst="rect">
            <a:avLst/>
          </a:prstGeom>
        </p:spPr>
      </p:pic>
      <p:sp>
        <p:nvSpPr>
          <p:cNvPr id="602" name="TextBox 16">
            <a:extLst>
              <a:ext uri="{FF2B5EF4-FFF2-40B4-BE49-F238E27FC236}">
                <a16:creationId xmlns:a16="http://schemas.microsoft.com/office/drawing/2014/main" id="{918CB335-31DA-4B6E-9D5B-885650AF230A}"/>
              </a:ext>
            </a:extLst>
          </p:cNvPr>
          <p:cNvSpPr txBox="1">
            <a:spLocks noChangeArrowheads="1"/>
          </p:cNvSpPr>
          <p:nvPr/>
        </p:nvSpPr>
        <p:spPr bwMode="auto">
          <a:xfrm>
            <a:off x="5964512" y="836667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Brief</a:t>
            </a:r>
          </a:p>
        </p:txBody>
      </p:sp>
      <p:sp>
        <p:nvSpPr>
          <p:cNvPr id="603" name="TextBox 16">
            <a:extLst>
              <a:ext uri="{FF2B5EF4-FFF2-40B4-BE49-F238E27FC236}">
                <a16:creationId xmlns:a16="http://schemas.microsoft.com/office/drawing/2014/main" id="{B4DAC2A6-AF91-4C14-A5F1-E80E13F60649}"/>
              </a:ext>
            </a:extLst>
          </p:cNvPr>
          <p:cNvSpPr txBox="1">
            <a:spLocks noChangeArrowheads="1"/>
          </p:cNvSpPr>
          <p:nvPr/>
        </p:nvSpPr>
        <p:spPr bwMode="auto">
          <a:xfrm>
            <a:off x="7126440" y="10395427"/>
            <a:ext cx="542075" cy="21544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Plastics</a:t>
            </a:r>
          </a:p>
        </p:txBody>
      </p:sp>
      <p:pic>
        <p:nvPicPr>
          <p:cNvPr id="604" name="Picture 603">
            <a:extLst>
              <a:ext uri="{FF2B5EF4-FFF2-40B4-BE49-F238E27FC236}">
                <a16:creationId xmlns:a16="http://schemas.microsoft.com/office/drawing/2014/main" id="{88CB970E-3BD4-4024-8A77-78982A4E92B9}"/>
              </a:ext>
            </a:extLst>
          </p:cNvPr>
          <p:cNvPicPr>
            <a:picLocks noChangeAspect="1"/>
          </p:cNvPicPr>
          <p:nvPr/>
        </p:nvPicPr>
        <p:blipFill rotWithShape="1">
          <a:blip r:embed="rId44"/>
          <a:srcRect l="8693" t="27864" r="71102" b="50808"/>
          <a:stretch/>
        </p:blipFill>
        <p:spPr>
          <a:xfrm rot="4792621">
            <a:off x="7198034" y="10727259"/>
            <a:ext cx="394818" cy="234309"/>
          </a:xfrm>
          <a:prstGeom prst="rect">
            <a:avLst/>
          </a:prstGeom>
        </p:spPr>
      </p:pic>
      <p:sp>
        <p:nvSpPr>
          <p:cNvPr id="606" name="TextBox 16">
            <a:extLst>
              <a:ext uri="{FF2B5EF4-FFF2-40B4-BE49-F238E27FC236}">
                <a16:creationId xmlns:a16="http://schemas.microsoft.com/office/drawing/2014/main" id="{02DFFA60-A44A-46FC-9EC8-D0645468DE8A}"/>
              </a:ext>
            </a:extLst>
          </p:cNvPr>
          <p:cNvSpPr txBox="1">
            <a:spLocks noChangeArrowheads="1"/>
          </p:cNvSpPr>
          <p:nvPr/>
        </p:nvSpPr>
        <p:spPr bwMode="auto">
          <a:xfrm>
            <a:off x="4203308" y="12654164"/>
            <a:ext cx="512164" cy="21544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Plastics</a:t>
            </a:r>
          </a:p>
        </p:txBody>
      </p:sp>
      <p:pic>
        <p:nvPicPr>
          <p:cNvPr id="607" name="Picture 606">
            <a:extLst>
              <a:ext uri="{FF2B5EF4-FFF2-40B4-BE49-F238E27FC236}">
                <a16:creationId xmlns:a16="http://schemas.microsoft.com/office/drawing/2014/main" id="{B02327D9-23E9-4419-8C0D-B4B20AD4A111}"/>
              </a:ext>
            </a:extLst>
          </p:cNvPr>
          <p:cNvPicPr>
            <a:picLocks noChangeAspect="1"/>
          </p:cNvPicPr>
          <p:nvPr/>
        </p:nvPicPr>
        <p:blipFill rotWithShape="1">
          <a:blip r:embed="rId44"/>
          <a:srcRect l="8693" t="27864" r="71102" b="50808"/>
          <a:stretch/>
        </p:blipFill>
        <p:spPr>
          <a:xfrm rot="4792621">
            <a:off x="4282391" y="12985558"/>
            <a:ext cx="443525" cy="263214"/>
          </a:xfrm>
          <a:prstGeom prst="rect">
            <a:avLst/>
          </a:prstGeom>
        </p:spPr>
      </p:pic>
      <p:cxnSp>
        <p:nvCxnSpPr>
          <p:cNvPr id="608" name="Straight Connector 607">
            <a:extLst>
              <a:ext uri="{FF2B5EF4-FFF2-40B4-BE49-F238E27FC236}">
                <a16:creationId xmlns:a16="http://schemas.microsoft.com/office/drawing/2014/main" id="{75C8076A-3AFD-431F-BA9F-FFA5FFCBC371}"/>
              </a:ext>
            </a:extLst>
          </p:cNvPr>
          <p:cNvCxnSpPr>
            <a:cxnSpLocks/>
          </p:cNvCxnSpPr>
          <p:nvPr/>
        </p:nvCxnSpPr>
        <p:spPr>
          <a:xfrm flipH="1">
            <a:off x="4511459" y="13298118"/>
            <a:ext cx="570" cy="213565"/>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pic>
        <p:nvPicPr>
          <p:cNvPr id="609" name="Picture 608">
            <a:extLst>
              <a:ext uri="{FF2B5EF4-FFF2-40B4-BE49-F238E27FC236}">
                <a16:creationId xmlns:a16="http://schemas.microsoft.com/office/drawing/2014/main" id="{A8FD2F54-646C-4860-8A82-25109FB2CE9C}"/>
              </a:ext>
            </a:extLst>
          </p:cNvPr>
          <p:cNvPicPr>
            <a:picLocks noChangeAspect="1"/>
          </p:cNvPicPr>
          <p:nvPr/>
        </p:nvPicPr>
        <p:blipFill rotWithShape="1">
          <a:blip r:embed="rId82"/>
          <a:srcRect l="12207" t="41146" r="74616" b="36979"/>
          <a:stretch/>
        </p:blipFill>
        <p:spPr>
          <a:xfrm>
            <a:off x="702104" y="15599270"/>
            <a:ext cx="428206" cy="399659"/>
          </a:xfrm>
          <a:prstGeom prst="rect">
            <a:avLst/>
          </a:prstGeom>
        </p:spPr>
      </p:pic>
      <p:sp>
        <p:nvSpPr>
          <p:cNvPr id="610" name="TextBox 16">
            <a:extLst>
              <a:ext uri="{FF2B5EF4-FFF2-40B4-BE49-F238E27FC236}">
                <a16:creationId xmlns:a16="http://schemas.microsoft.com/office/drawing/2014/main" id="{45DDB748-E42F-4372-9DB7-3980D4CF0C45}"/>
              </a:ext>
            </a:extLst>
          </p:cNvPr>
          <p:cNvSpPr txBox="1">
            <a:spLocks noChangeArrowheads="1"/>
          </p:cNvSpPr>
          <p:nvPr/>
        </p:nvSpPr>
        <p:spPr bwMode="auto">
          <a:xfrm>
            <a:off x="395513" y="15306372"/>
            <a:ext cx="825500" cy="215444"/>
          </a:xfrm>
          <a:prstGeom prst="rect">
            <a:avLst/>
          </a:prstGeom>
          <a:ln/>
        </p:spPr>
        <p:style>
          <a:lnRef idx="1">
            <a:schemeClr val="accent3"/>
          </a:lnRef>
          <a:fillRef idx="2">
            <a:schemeClr val="accent3"/>
          </a:fillRef>
          <a:effectRef idx="1">
            <a:schemeClr val="accent3"/>
          </a:effectRef>
          <a:fontRef idx="minor">
            <a:schemeClr val="dk1"/>
          </a:fontRef>
        </p:style>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Paper and Card</a:t>
            </a:r>
          </a:p>
        </p:txBody>
      </p:sp>
      <p:cxnSp>
        <p:nvCxnSpPr>
          <p:cNvPr id="611" name="Straight Connector 610">
            <a:extLst>
              <a:ext uri="{FF2B5EF4-FFF2-40B4-BE49-F238E27FC236}">
                <a16:creationId xmlns:a16="http://schemas.microsoft.com/office/drawing/2014/main" id="{1C7E3C9C-E43A-4F7C-B19A-BFC961FCAD56}"/>
              </a:ext>
            </a:extLst>
          </p:cNvPr>
          <p:cNvCxnSpPr>
            <a:cxnSpLocks/>
          </p:cNvCxnSpPr>
          <p:nvPr/>
        </p:nvCxnSpPr>
        <p:spPr>
          <a:xfrm flipV="1">
            <a:off x="2103317" y="16141097"/>
            <a:ext cx="87225" cy="188881"/>
          </a:xfrm>
          <a:prstGeom prst="line">
            <a:avLst/>
          </a:prstGeom>
          <a:ln>
            <a:tailEnd type="oval"/>
          </a:ln>
        </p:spPr>
        <p:style>
          <a:lnRef idx="3">
            <a:schemeClr val="accent2"/>
          </a:lnRef>
          <a:fillRef idx="0">
            <a:schemeClr val="accent2"/>
          </a:fillRef>
          <a:effectRef idx="2">
            <a:schemeClr val="accent2"/>
          </a:effectRef>
          <a:fontRef idx="minor">
            <a:schemeClr val="tx1"/>
          </a:fontRef>
        </p:style>
      </p:cxnSp>
      <p:cxnSp>
        <p:nvCxnSpPr>
          <p:cNvPr id="612" name="Straight Connector 611">
            <a:extLst>
              <a:ext uri="{FF2B5EF4-FFF2-40B4-BE49-F238E27FC236}">
                <a16:creationId xmlns:a16="http://schemas.microsoft.com/office/drawing/2014/main" id="{086D03D2-336B-4162-B136-4676D481E8AD}"/>
              </a:ext>
            </a:extLst>
          </p:cNvPr>
          <p:cNvCxnSpPr>
            <a:cxnSpLocks/>
          </p:cNvCxnSpPr>
          <p:nvPr/>
        </p:nvCxnSpPr>
        <p:spPr>
          <a:xfrm flipV="1">
            <a:off x="1574807" y="15838071"/>
            <a:ext cx="87225" cy="188881"/>
          </a:xfrm>
          <a:prstGeom prst="line">
            <a:avLst/>
          </a:prstGeom>
          <a:ln>
            <a:tailEnd type="oval"/>
          </a:ln>
        </p:spPr>
        <p:style>
          <a:lnRef idx="3">
            <a:schemeClr val="accent2"/>
          </a:lnRef>
          <a:fillRef idx="0">
            <a:schemeClr val="accent2"/>
          </a:fillRef>
          <a:effectRef idx="2">
            <a:schemeClr val="accent2"/>
          </a:effectRef>
          <a:fontRef idx="minor">
            <a:schemeClr val="tx1"/>
          </a:fontRef>
        </p:style>
      </p:cxnSp>
      <p:pic>
        <p:nvPicPr>
          <p:cNvPr id="615" name="Picture 614">
            <a:extLst>
              <a:ext uri="{FF2B5EF4-FFF2-40B4-BE49-F238E27FC236}">
                <a16:creationId xmlns:a16="http://schemas.microsoft.com/office/drawing/2014/main" id="{1285AA3A-B090-4BBF-910D-505F802D9FBB}"/>
              </a:ext>
            </a:extLst>
          </p:cNvPr>
          <p:cNvPicPr>
            <a:picLocks noChangeAspect="1"/>
          </p:cNvPicPr>
          <p:nvPr/>
        </p:nvPicPr>
        <p:blipFill rotWithShape="1">
          <a:blip r:embed="rId44"/>
          <a:srcRect l="12662" t="51844" r="76211" b="26802"/>
          <a:stretch/>
        </p:blipFill>
        <p:spPr>
          <a:xfrm>
            <a:off x="5255803" y="12647191"/>
            <a:ext cx="363884" cy="392612"/>
          </a:xfrm>
          <a:prstGeom prst="rect">
            <a:avLst/>
          </a:prstGeom>
        </p:spPr>
      </p:pic>
      <p:sp>
        <p:nvSpPr>
          <p:cNvPr id="616" name="TextBox 16">
            <a:extLst>
              <a:ext uri="{FF2B5EF4-FFF2-40B4-BE49-F238E27FC236}">
                <a16:creationId xmlns:a16="http://schemas.microsoft.com/office/drawing/2014/main" id="{ACEBB746-E257-4E8A-82FD-9CEA76F4BF47}"/>
              </a:ext>
            </a:extLst>
          </p:cNvPr>
          <p:cNvSpPr txBox="1">
            <a:spLocks noChangeArrowheads="1"/>
          </p:cNvSpPr>
          <p:nvPr/>
        </p:nvSpPr>
        <p:spPr bwMode="auto">
          <a:xfrm>
            <a:off x="5333592" y="13030626"/>
            <a:ext cx="481182" cy="21544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Timber</a:t>
            </a:r>
          </a:p>
        </p:txBody>
      </p:sp>
      <p:pic>
        <p:nvPicPr>
          <p:cNvPr id="618" name="Picture 617">
            <a:extLst>
              <a:ext uri="{FF2B5EF4-FFF2-40B4-BE49-F238E27FC236}">
                <a16:creationId xmlns:a16="http://schemas.microsoft.com/office/drawing/2014/main" id="{6F03F5FC-B35A-40B5-B16D-BD22E455C846}"/>
              </a:ext>
            </a:extLst>
          </p:cNvPr>
          <p:cNvPicPr>
            <a:picLocks noChangeAspect="1"/>
          </p:cNvPicPr>
          <p:nvPr/>
        </p:nvPicPr>
        <p:blipFill rotWithShape="1">
          <a:blip r:embed="rId83"/>
          <a:srcRect l="36725" t="25739" r="51408" b="48237"/>
          <a:stretch/>
        </p:blipFill>
        <p:spPr>
          <a:xfrm>
            <a:off x="407571" y="10191878"/>
            <a:ext cx="499330" cy="615679"/>
          </a:xfrm>
          <a:prstGeom prst="rect">
            <a:avLst/>
          </a:prstGeom>
        </p:spPr>
      </p:pic>
      <p:sp>
        <p:nvSpPr>
          <p:cNvPr id="619" name="TextBox 16">
            <a:extLst>
              <a:ext uri="{FF2B5EF4-FFF2-40B4-BE49-F238E27FC236}">
                <a16:creationId xmlns:a16="http://schemas.microsoft.com/office/drawing/2014/main" id="{F51D7F92-ADAD-4FCA-9C46-7AE518653EB2}"/>
              </a:ext>
            </a:extLst>
          </p:cNvPr>
          <p:cNvSpPr txBox="1">
            <a:spLocks noChangeArrowheads="1"/>
          </p:cNvSpPr>
          <p:nvPr/>
        </p:nvSpPr>
        <p:spPr bwMode="auto">
          <a:xfrm>
            <a:off x="245328" y="10028265"/>
            <a:ext cx="76251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Mechanisms</a:t>
            </a:r>
          </a:p>
        </p:txBody>
      </p:sp>
      <p:sp>
        <p:nvSpPr>
          <p:cNvPr id="621" name="TextBox 16">
            <a:extLst>
              <a:ext uri="{FF2B5EF4-FFF2-40B4-BE49-F238E27FC236}">
                <a16:creationId xmlns:a16="http://schemas.microsoft.com/office/drawing/2014/main" id="{17D216F2-A264-4E33-A180-DB46F87284F4}"/>
              </a:ext>
            </a:extLst>
          </p:cNvPr>
          <p:cNvSpPr txBox="1">
            <a:spLocks noChangeArrowheads="1"/>
          </p:cNvSpPr>
          <p:nvPr/>
        </p:nvSpPr>
        <p:spPr bwMode="auto">
          <a:xfrm>
            <a:off x="6694789" y="847380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Existing Products</a:t>
            </a:r>
          </a:p>
        </p:txBody>
      </p:sp>
      <p:sp>
        <p:nvSpPr>
          <p:cNvPr id="623" name="TextBox 16">
            <a:extLst>
              <a:ext uri="{FF2B5EF4-FFF2-40B4-BE49-F238E27FC236}">
                <a16:creationId xmlns:a16="http://schemas.microsoft.com/office/drawing/2014/main" id="{AAE567FE-AFF3-4D12-820F-FD451BF9A481}"/>
              </a:ext>
            </a:extLst>
          </p:cNvPr>
          <p:cNvSpPr txBox="1">
            <a:spLocks noChangeArrowheads="1"/>
          </p:cNvSpPr>
          <p:nvPr/>
        </p:nvSpPr>
        <p:spPr bwMode="auto">
          <a:xfrm>
            <a:off x="7463828" y="9729068"/>
            <a:ext cx="6011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Initial</a:t>
            </a:r>
          </a:p>
          <a:p>
            <a:pPr algn="ctr" eaLnBrk="1" hangingPunct="1"/>
            <a:r>
              <a:rPr lang="en-US" altLang="en-US" sz="800" dirty="0">
                <a:cs typeface="Calibri" panose="020F0502020204030204" pitchFamily="34" charset="0"/>
              </a:rPr>
              <a:t> Ideas</a:t>
            </a:r>
          </a:p>
        </p:txBody>
      </p:sp>
      <p:pic>
        <p:nvPicPr>
          <p:cNvPr id="31" name="Picture 2" descr="1,751,509 Product Icon Images, Stock Photos &amp; Vectors | Shutterstock">
            <a:extLst>
              <a:ext uri="{FF2B5EF4-FFF2-40B4-BE49-F238E27FC236}">
                <a16:creationId xmlns:a16="http://schemas.microsoft.com/office/drawing/2014/main" id="{8140C8B1-1DCF-4ADF-AA7C-59152ACBF1BC}"/>
              </a:ext>
            </a:extLst>
          </p:cNvPr>
          <p:cNvPicPr>
            <a:picLocks noChangeAspect="1" noChangeArrowheads="1"/>
          </p:cNvPicPr>
          <p:nvPr/>
        </p:nvPicPr>
        <p:blipFill rotWithShape="1">
          <a:blip r:embed="rId84" cstate="print">
            <a:extLst>
              <a:ext uri="{28A0092B-C50C-407E-A947-70E740481C1C}">
                <a14:useLocalDpi xmlns:a14="http://schemas.microsoft.com/office/drawing/2010/main" val="0"/>
              </a:ext>
            </a:extLst>
          </a:blip>
          <a:srcRect l="16263" t="14000" r="14882" b="26098"/>
          <a:stretch/>
        </p:blipFill>
        <p:spPr bwMode="auto">
          <a:xfrm>
            <a:off x="8905921" y="8502344"/>
            <a:ext cx="431158" cy="403948"/>
          </a:xfrm>
          <a:prstGeom prst="rect">
            <a:avLst/>
          </a:prstGeom>
          <a:noFill/>
          <a:extLst>
            <a:ext uri="{909E8E84-426E-40DD-AFC4-6F175D3DCCD1}">
              <a14:hiddenFill xmlns:a14="http://schemas.microsoft.com/office/drawing/2010/main">
                <a:solidFill>
                  <a:srgbClr val="FFFFFF"/>
                </a:solidFill>
              </a14:hiddenFill>
            </a:ext>
          </a:extLst>
        </p:spPr>
      </p:pic>
      <p:sp>
        <p:nvSpPr>
          <p:cNvPr id="628" name="TextBox 16">
            <a:extLst>
              <a:ext uri="{FF2B5EF4-FFF2-40B4-BE49-F238E27FC236}">
                <a16:creationId xmlns:a16="http://schemas.microsoft.com/office/drawing/2014/main" id="{62C37DD5-BA41-44DF-B555-A949C436C4A5}"/>
              </a:ext>
            </a:extLst>
          </p:cNvPr>
          <p:cNvSpPr txBox="1">
            <a:spLocks noChangeArrowheads="1"/>
          </p:cNvSpPr>
          <p:nvPr/>
        </p:nvSpPr>
        <p:spPr bwMode="auto">
          <a:xfrm>
            <a:off x="8756183" y="815579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Development</a:t>
            </a:r>
          </a:p>
          <a:p>
            <a:pPr algn="ctr" eaLnBrk="1" hangingPunct="1"/>
            <a:r>
              <a:rPr lang="en-US" altLang="en-US" sz="800" dirty="0">
                <a:cs typeface="Calibri" panose="020F0502020204030204" pitchFamily="34" charset="0"/>
              </a:rPr>
              <a:t>Modeling</a:t>
            </a:r>
          </a:p>
        </p:txBody>
      </p:sp>
      <p:sp>
        <p:nvSpPr>
          <p:cNvPr id="629" name="TextBox 16">
            <a:extLst>
              <a:ext uri="{FF2B5EF4-FFF2-40B4-BE49-F238E27FC236}">
                <a16:creationId xmlns:a16="http://schemas.microsoft.com/office/drawing/2014/main" id="{EA2136F3-BFF8-4B9F-834C-44D8DA4F43C8}"/>
              </a:ext>
            </a:extLst>
          </p:cNvPr>
          <p:cNvSpPr txBox="1">
            <a:spLocks noChangeArrowheads="1"/>
          </p:cNvSpPr>
          <p:nvPr/>
        </p:nvSpPr>
        <p:spPr bwMode="auto">
          <a:xfrm>
            <a:off x="7603934" y="7501273"/>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Iterative Design</a:t>
            </a:r>
          </a:p>
        </p:txBody>
      </p:sp>
      <p:cxnSp>
        <p:nvCxnSpPr>
          <p:cNvPr id="631" name="Straight Connector 630">
            <a:extLst>
              <a:ext uri="{FF2B5EF4-FFF2-40B4-BE49-F238E27FC236}">
                <a16:creationId xmlns:a16="http://schemas.microsoft.com/office/drawing/2014/main" id="{4AEFD085-D50C-48B2-80BD-1D9C5C72094E}"/>
              </a:ext>
            </a:extLst>
          </p:cNvPr>
          <p:cNvCxnSpPr>
            <a:cxnSpLocks/>
          </p:cNvCxnSpPr>
          <p:nvPr/>
        </p:nvCxnSpPr>
        <p:spPr>
          <a:xfrm flipV="1">
            <a:off x="8169328" y="7492415"/>
            <a:ext cx="250573" cy="149601"/>
          </a:xfrm>
          <a:prstGeom prst="line">
            <a:avLst/>
          </a:prstGeom>
          <a:ln>
            <a:tailEnd type="oval"/>
          </a:ln>
        </p:spPr>
        <p:style>
          <a:lnRef idx="2">
            <a:schemeClr val="accent4"/>
          </a:lnRef>
          <a:fillRef idx="0">
            <a:schemeClr val="accent4"/>
          </a:fillRef>
          <a:effectRef idx="1">
            <a:schemeClr val="accent4"/>
          </a:effectRef>
          <a:fontRef idx="minor">
            <a:schemeClr val="tx1"/>
          </a:fontRef>
        </p:style>
      </p:cxnSp>
      <p:pic>
        <p:nvPicPr>
          <p:cNvPr id="632" name="Picture 10" descr="Interview clipart questionnaire, Interview questionnaire ...">
            <a:extLst>
              <a:ext uri="{FF2B5EF4-FFF2-40B4-BE49-F238E27FC236}">
                <a16:creationId xmlns:a16="http://schemas.microsoft.com/office/drawing/2014/main" id="{CFCC9FF8-0887-48D8-A10F-87AAD65BA5DC}"/>
              </a:ext>
            </a:extLst>
          </p:cNvPr>
          <p:cNvPicPr>
            <a:picLocks noChangeAspect="1" noChangeArrowheads="1"/>
          </p:cNvPicPr>
          <p:nvPr/>
        </p:nvPicPr>
        <p:blipFill>
          <a:blip r:embed="rId53" cstate="print">
            <a:extLst>
              <a:ext uri="{28A0092B-C50C-407E-A947-70E740481C1C}">
                <a14:useLocalDpi xmlns:a14="http://schemas.microsoft.com/office/drawing/2010/main" val="0"/>
              </a:ext>
            </a:extLst>
          </a:blip>
          <a:srcRect/>
          <a:stretch>
            <a:fillRect/>
          </a:stretch>
        </p:blipFill>
        <p:spPr bwMode="auto">
          <a:xfrm>
            <a:off x="7401869" y="8269403"/>
            <a:ext cx="412570" cy="373599"/>
          </a:xfrm>
          <a:prstGeom prst="rect">
            <a:avLst/>
          </a:prstGeom>
          <a:noFill/>
          <a:extLst>
            <a:ext uri="{909E8E84-426E-40DD-AFC4-6F175D3DCCD1}">
              <a14:hiddenFill xmlns:a14="http://schemas.microsoft.com/office/drawing/2010/main">
                <a:solidFill>
                  <a:srgbClr val="FFFFFF"/>
                </a:solidFill>
              </a14:hiddenFill>
            </a:ext>
          </a:extLst>
        </p:spPr>
      </p:pic>
      <p:sp>
        <p:nvSpPr>
          <p:cNvPr id="633" name="TextBox 16">
            <a:extLst>
              <a:ext uri="{FF2B5EF4-FFF2-40B4-BE49-F238E27FC236}">
                <a16:creationId xmlns:a16="http://schemas.microsoft.com/office/drawing/2014/main" id="{3995F84B-F007-4E50-B5BD-07B5DD512E2C}"/>
              </a:ext>
            </a:extLst>
          </p:cNvPr>
          <p:cNvSpPr txBox="1">
            <a:spLocks noChangeArrowheads="1"/>
          </p:cNvSpPr>
          <p:nvPr/>
        </p:nvSpPr>
        <p:spPr bwMode="auto">
          <a:xfrm>
            <a:off x="7442116" y="8575007"/>
            <a:ext cx="8336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Market Research</a:t>
            </a:r>
          </a:p>
        </p:txBody>
      </p:sp>
      <p:cxnSp>
        <p:nvCxnSpPr>
          <p:cNvPr id="634" name="Straight Connector 633">
            <a:extLst>
              <a:ext uri="{FF2B5EF4-FFF2-40B4-BE49-F238E27FC236}">
                <a16:creationId xmlns:a16="http://schemas.microsoft.com/office/drawing/2014/main" id="{4720B173-DB79-4A63-8ABB-5ABD7FE06E17}"/>
              </a:ext>
            </a:extLst>
          </p:cNvPr>
          <p:cNvCxnSpPr>
            <a:cxnSpLocks/>
          </p:cNvCxnSpPr>
          <p:nvPr/>
        </p:nvCxnSpPr>
        <p:spPr>
          <a:xfrm>
            <a:off x="7606803" y="8808951"/>
            <a:ext cx="41423" cy="256256"/>
          </a:xfrm>
          <a:prstGeom prst="line">
            <a:avLst/>
          </a:prstGeom>
          <a:ln>
            <a:tailEnd type="oval"/>
          </a:ln>
        </p:spPr>
        <p:style>
          <a:lnRef idx="2">
            <a:schemeClr val="accent4"/>
          </a:lnRef>
          <a:fillRef idx="0">
            <a:schemeClr val="accent4"/>
          </a:fillRef>
          <a:effectRef idx="1">
            <a:schemeClr val="accent4"/>
          </a:effectRef>
          <a:fontRef idx="minor">
            <a:schemeClr val="tx1"/>
          </a:fontRef>
        </p:style>
      </p:cxnSp>
      <p:pic>
        <p:nvPicPr>
          <p:cNvPr id="635" name="Picture 2" descr="Image result for isometric drawing">
            <a:extLst>
              <a:ext uri="{FF2B5EF4-FFF2-40B4-BE49-F238E27FC236}">
                <a16:creationId xmlns:a16="http://schemas.microsoft.com/office/drawing/2014/main" id="{69C0DB45-DAB8-4D2F-84CC-FF88F52FDE14}"/>
              </a:ext>
            </a:extLst>
          </p:cNvPr>
          <p:cNvPicPr>
            <a:picLocks noChangeAspect="1" noChangeArrowheads="1"/>
          </p:cNvPicPr>
          <p:nvPr/>
        </p:nvPicPr>
        <p:blipFill>
          <a:blip r:embed="rId58" cstate="print">
            <a:extLst>
              <a:ext uri="{BEBA8EAE-BF5A-486C-A8C5-ECC9F3942E4B}">
                <a14:imgProps xmlns:a14="http://schemas.microsoft.com/office/drawing/2010/main">
                  <a14:imgLayer r:embed="rId59">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7884711" y="8084734"/>
            <a:ext cx="401206" cy="435747"/>
          </a:xfrm>
          <a:prstGeom prst="rect">
            <a:avLst/>
          </a:prstGeom>
          <a:noFill/>
          <a:extLst>
            <a:ext uri="{909E8E84-426E-40DD-AFC4-6F175D3DCCD1}">
              <a14:hiddenFill xmlns:a14="http://schemas.microsoft.com/office/drawing/2010/main">
                <a:solidFill>
                  <a:srgbClr val="FFFFFF"/>
                </a:solidFill>
              </a14:hiddenFill>
            </a:ext>
          </a:extLst>
        </p:spPr>
      </p:pic>
      <p:sp>
        <p:nvSpPr>
          <p:cNvPr id="636" name="TextBox 16">
            <a:extLst>
              <a:ext uri="{FF2B5EF4-FFF2-40B4-BE49-F238E27FC236}">
                <a16:creationId xmlns:a16="http://schemas.microsoft.com/office/drawing/2014/main" id="{F41F6A21-27DA-40FA-8C59-DE1DBCA6ABD8}"/>
              </a:ext>
            </a:extLst>
          </p:cNvPr>
          <p:cNvSpPr txBox="1">
            <a:spLocks noChangeArrowheads="1"/>
          </p:cNvSpPr>
          <p:nvPr/>
        </p:nvSpPr>
        <p:spPr bwMode="auto">
          <a:xfrm>
            <a:off x="7473663" y="7878937"/>
            <a:ext cx="11653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Ideas</a:t>
            </a:r>
          </a:p>
          <a:p>
            <a:pPr algn="ctr" eaLnBrk="1" hangingPunct="1"/>
            <a:r>
              <a:rPr lang="en-US" altLang="en-US" sz="800" dirty="0">
                <a:cs typeface="Calibri" panose="020F0502020204030204" pitchFamily="34" charset="0"/>
              </a:rPr>
              <a:t> drawing</a:t>
            </a:r>
          </a:p>
        </p:txBody>
      </p:sp>
      <p:cxnSp>
        <p:nvCxnSpPr>
          <p:cNvPr id="637" name="Straight Connector 636">
            <a:extLst>
              <a:ext uri="{FF2B5EF4-FFF2-40B4-BE49-F238E27FC236}">
                <a16:creationId xmlns:a16="http://schemas.microsoft.com/office/drawing/2014/main" id="{F7A318FD-F39A-4503-AAD5-C3729D068FBF}"/>
              </a:ext>
            </a:extLst>
          </p:cNvPr>
          <p:cNvCxnSpPr>
            <a:cxnSpLocks/>
          </p:cNvCxnSpPr>
          <p:nvPr/>
        </p:nvCxnSpPr>
        <p:spPr>
          <a:xfrm flipV="1">
            <a:off x="8232348" y="8053282"/>
            <a:ext cx="250573" cy="149601"/>
          </a:xfrm>
          <a:prstGeom prst="line">
            <a:avLst/>
          </a:prstGeom>
          <a:ln>
            <a:tailEnd type="oval"/>
          </a:ln>
        </p:spPr>
        <p:style>
          <a:lnRef idx="2">
            <a:schemeClr val="accent4"/>
          </a:lnRef>
          <a:fillRef idx="0">
            <a:schemeClr val="accent4"/>
          </a:fillRef>
          <a:effectRef idx="1">
            <a:schemeClr val="accent4"/>
          </a:effectRef>
          <a:fontRef idx="minor">
            <a:schemeClr val="tx1"/>
          </a:fontRef>
        </p:style>
      </p:cxnSp>
      <p:sp>
        <p:nvSpPr>
          <p:cNvPr id="638" name="TextBox 16">
            <a:extLst>
              <a:ext uri="{FF2B5EF4-FFF2-40B4-BE49-F238E27FC236}">
                <a16:creationId xmlns:a16="http://schemas.microsoft.com/office/drawing/2014/main" id="{5B9DAD52-7DB6-43BC-961C-6B1E89CA924C}"/>
              </a:ext>
            </a:extLst>
          </p:cNvPr>
          <p:cNvSpPr txBox="1">
            <a:spLocks noChangeArrowheads="1"/>
          </p:cNvSpPr>
          <p:nvPr/>
        </p:nvSpPr>
        <p:spPr bwMode="auto">
          <a:xfrm>
            <a:off x="344789" y="638727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Manufacture</a:t>
            </a:r>
          </a:p>
        </p:txBody>
      </p:sp>
      <p:pic>
        <p:nvPicPr>
          <p:cNvPr id="639" name="Picture 449" descr="Image result for clip art tenon saw">
            <a:extLst>
              <a:ext uri="{FF2B5EF4-FFF2-40B4-BE49-F238E27FC236}">
                <a16:creationId xmlns:a16="http://schemas.microsoft.com/office/drawing/2014/main" id="{D0C44799-51C6-49AC-B680-52ACDC9C62B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632856" y="6130372"/>
            <a:ext cx="328288" cy="330593"/>
          </a:xfrm>
          <a:prstGeom prst="rect">
            <a:avLst/>
          </a:prstGeom>
          <a:noFill/>
          <a:extLst>
            <a:ext uri="{909E8E84-426E-40DD-AFC4-6F175D3DCCD1}">
              <a14:hiddenFill xmlns:a14="http://schemas.microsoft.com/office/drawing/2010/main">
                <a:solidFill>
                  <a:srgbClr val="FFFFFF"/>
                </a:solidFill>
              </a14:hiddenFill>
            </a:ext>
          </a:extLst>
        </p:spPr>
      </p:pic>
      <p:pic>
        <p:nvPicPr>
          <p:cNvPr id="640" name="Picture 2" descr="1,751,509 Product Icon Images, Stock Photos &amp; Vectors | Shutterstock">
            <a:extLst>
              <a:ext uri="{FF2B5EF4-FFF2-40B4-BE49-F238E27FC236}">
                <a16:creationId xmlns:a16="http://schemas.microsoft.com/office/drawing/2014/main" id="{32BCB15C-47AA-48DF-8E8A-00EA52C28077}"/>
              </a:ext>
            </a:extLst>
          </p:cNvPr>
          <p:cNvPicPr>
            <a:picLocks noChangeAspect="1" noChangeArrowheads="1"/>
          </p:cNvPicPr>
          <p:nvPr/>
        </p:nvPicPr>
        <p:blipFill rotWithShape="1">
          <a:blip r:embed="rId84" cstate="print">
            <a:extLst>
              <a:ext uri="{28A0092B-C50C-407E-A947-70E740481C1C}">
                <a14:useLocalDpi xmlns:a14="http://schemas.microsoft.com/office/drawing/2010/main" val="0"/>
              </a:ext>
            </a:extLst>
          </a:blip>
          <a:srcRect l="16263" t="14000" r="14882" b="26098"/>
          <a:stretch/>
        </p:blipFill>
        <p:spPr bwMode="auto">
          <a:xfrm>
            <a:off x="2504377" y="6312488"/>
            <a:ext cx="431158" cy="403948"/>
          </a:xfrm>
          <a:prstGeom prst="rect">
            <a:avLst/>
          </a:prstGeom>
          <a:noFill/>
          <a:extLst>
            <a:ext uri="{909E8E84-426E-40DD-AFC4-6F175D3DCCD1}">
              <a14:hiddenFill xmlns:a14="http://schemas.microsoft.com/office/drawing/2010/main">
                <a:solidFill>
                  <a:srgbClr val="FFFFFF"/>
                </a:solidFill>
              </a14:hiddenFill>
            </a:ext>
          </a:extLst>
        </p:spPr>
      </p:pic>
      <p:sp>
        <p:nvSpPr>
          <p:cNvPr id="641" name="TextBox 16">
            <a:extLst>
              <a:ext uri="{FF2B5EF4-FFF2-40B4-BE49-F238E27FC236}">
                <a16:creationId xmlns:a16="http://schemas.microsoft.com/office/drawing/2014/main" id="{1F5E8401-3B25-458C-9B73-AE010496C2CF}"/>
              </a:ext>
            </a:extLst>
          </p:cNvPr>
          <p:cNvSpPr txBox="1">
            <a:spLocks noChangeArrowheads="1"/>
          </p:cNvSpPr>
          <p:nvPr/>
        </p:nvSpPr>
        <p:spPr bwMode="auto">
          <a:xfrm>
            <a:off x="2233650" y="6031673"/>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a:t>
            </a:r>
          </a:p>
          <a:p>
            <a:pPr algn="ctr" eaLnBrk="1" hangingPunct="1"/>
            <a:r>
              <a:rPr lang="en-US" altLang="en-US" sz="800" dirty="0">
                <a:cs typeface="Calibri" panose="020F0502020204030204" pitchFamily="34" charset="0"/>
              </a:rPr>
              <a:t>Modeling</a:t>
            </a:r>
          </a:p>
        </p:txBody>
      </p:sp>
      <p:pic>
        <p:nvPicPr>
          <p:cNvPr id="642" name="Picture 641">
            <a:extLst>
              <a:ext uri="{FF2B5EF4-FFF2-40B4-BE49-F238E27FC236}">
                <a16:creationId xmlns:a16="http://schemas.microsoft.com/office/drawing/2014/main" id="{148652DE-F46B-49A0-A2BB-3A42CEBBC8E0}"/>
              </a:ext>
            </a:extLst>
          </p:cNvPr>
          <p:cNvPicPr>
            <a:picLocks noChangeAspect="1"/>
          </p:cNvPicPr>
          <p:nvPr/>
        </p:nvPicPr>
        <p:blipFill rotWithShape="1">
          <a:blip r:embed="rId45"/>
          <a:srcRect l="34490" t="29089" r="51835" b="44559"/>
          <a:stretch/>
        </p:blipFill>
        <p:spPr>
          <a:xfrm>
            <a:off x="1342864" y="4187150"/>
            <a:ext cx="511755" cy="554402"/>
          </a:xfrm>
          <a:prstGeom prst="rect">
            <a:avLst/>
          </a:prstGeom>
        </p:spPr>
      </p:pic>
      <p:sp>
        <p:nvSpPr>
          <p:cNvPr id="643" name="TextBox 16">
            <a:extLst>
              <a:ext uri="{FF2B5EF4-FFF2-40B4-BE49-F238E27FC236}">
                <a16:creationId xmlns:a16="http://schemas.microsoft.com/office/drawing/2014/main" id="{0EDDCC6E-A9A8-470E-9270-8825DF2160A7}"/>
              </a:ext>
            </a:extLst>
          </p:cNvPr>
          <p:cNvSpPr txBox="1">
            <a:spLocks noChangeArrowheads="1"/>
          </p:cNvSpPr>
          <p:nvPr/>
        </p:nvSpPr>
        <p:spPr bwMode="auto">
          <a:xfrm>
            <a:off x="1119211" y="385486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modifications</a:t>
            </a:r>
          </a:p>
        </p:txBody>
      </p:sp>
      <p:sp>
        <p:nvSpPr>
          <p:cNvPr id="644" name="TextBox 16">
            <a:extLst>
              <a:ext uri="{FF2B5EF4-FFF2-40B4-BE49-F238E27FC236}">
                <a16:creationId xmlns:a16="http://schemas.microsoft.com/office/drawing/2014/main" id="{9E757B2D-E217-4545-A64A-DA91BD3B959E}"/>
              </a:ext>
            </a:extLst>
          </p:cNvPr>
          <p:cNvSpPr txBox="1">
            <a:spLocks noChangeArrowheads="1"/>
          </p:cNvSpPr>
          <p:nvPr/>
        </p:nvSpPr>
        <p:spPr bwMode="auto">
          <a:xfrm>
            <a:off x="482475" y="4956521"/>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evaluation</a:t>
            </a:r>
          </a:p>
        </p:txBody>
      </p:sp>
      <p:cxnSp>
        <p:nvCxnSpPr>
          <p:cNvPr id="645" name="Straight Connector 644">
            <a:extLst>
              <a:ext uri="{FF2B5EF4-FFF2-40B4-BE49-F238E27FC236}">
                <a16:creationId xmlns:a16="http://schemas.microsoft.com/office/drawing/2014/main" id="{1F5E9241-7985-4042-A5A5-9E31E1621ACD}"/>
              </a:ext>
            </a:extLst>
          </p:cNvPr>
          <p:cNvCxnSpPr>
            <a:cxnSpLocks/>
          </p:cNvCxnSpPr>
          <p:nvPr/>
        </p:nvCxnSpPr>
        <p:spPr>
          <a:xfrm flipV="1">
            <a:off x="1106956" y="5207835"/>
            <a:ext cx="197930" cy="2115"/>
          </a:xfrm>
          <a:prstGeom prst="line">
            <a:avLst/>
          </a:prstGeom>
          <a:ln>
            <a:tailEnd type="oval"/>
          </a:ln>
        </p:spPr>
        <p:style>
          <a:lnRef idx="3">
            <a:schemeClr val="accent1"/>
          </a:lnRef>
          <a:fillRef idx="0">
            <a:schemeClr val="accent1"/>
          </a:fillRef>
          <a:effectRef idx="2">
            <a:schemeClr val="accent1"/>
          </a:effectRef>
          <a:fontRef idx="minor">
            <a:schemeClr val="tx1"/>
          </a:fontRef>
        </p:style>
      </p:cxnSp>
      <p:cxnSp>
        <p:nvCxnSpPr>
          <p:cNvPr id="646" name="Straight Connector 645">
            <a:extLst>
              <a:ext uri="{FF2B5EF4-FFF2-40B4-BE49-F238E27FC236}">
                <a16:creationId xmlns:a16="http://schemas.microsoft.com/office/drawing/2014/main" id="{1D1F07BA-44B0-49F7-93FB-20F383D702DD}"/>
              </a:ext>
            </a:extLst>
          </p:cNvPr>
          <p:cNvCxnSpPr>
            <a:cxnSpLocks/>
          </p:cNvCxnSpPr>
          <p:nvPr/>
        </p:nvCxnSpPr>
        <p:spPr>
          <a:xfrm flipV="1">
            <a:off x="973718" y="6389282"/>
            <a:ext cx="197930" cy="2115"/>
          </a:xfrm>
          <a:prstGeom prst="line">
            <a:avLst/>
          </a:prstGeom>
          <a:ln>
            <a:tailEnd type="oval"/>
          </a:ln>
        </p:spPr>
        <p:style>
          <a:lnRef idx="3">
            <a:schemeClr val="accent5"/>
          </a:lnRef>
          <a:fillRef idx="0">
            <a:schemeClr val="accent5"/>
          </a:fillRef>
          <a:effectRef idx="2">
            <a:schemeClr val="accent5"/>
          </a:effectRef>
          <a:fontRef idx="minor">
            <a:schemeClr val="tx1"/>
          </a:fontRef>
        </p:style>
      </p:cxnSp>
      <p:cxnSp>
        <p:nvCxnSpPr>
          <p:cNvPr id="647" name="Straight Connector 646">
            <a:extLst>
              <a:ext uri="{FF2B5EF4-FFF2-40B4-BE49-F238E27FC236}">
                <a16:creationId xmlns:a16="http://schemas.microsoft.com/office/drawing/2014/main" id="{A05EB1CB-B8A6-4577-BD61-3839AEBA4812}"/>
              </a:ext>
            </a:extLst>
          </p:cNvPr>
          <p:cNvCxnSpPr>
            <a:cxnSpLocks/>
          </p:cNvCxnSpPr>
          <p:nvPr/>
        </p:nvCxnSpPr>
        <p:spPr>
          <a:xfrm flipH="1">
            <a:off x="1826649" y="6489641"/>
            <a:ext cx="597226" cy="185846"/>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pic>
        <p:nvPicPr>
          <p:cNvPr id="1028" name="Picture 4" descr="Theory Line Concept. Simple Line Icon Stock Vector - Illustration of  lesson, icon: 159965533">
            <a:extLst>
              <a:ext uri="{FF2B5EF4-FFF2-40B4-BE49-F238E27FC236}">
                <a16:creationId xmlns:a16="http://schemas.microsoft.com/office/drawing/2014/main" id="{7ACE6AEC-368D-4037-8A39-EE9662A6A199}"/>
              </a:ext>
            </a:extLst>
          </p:cNvPr>
          <p:cNvPicPr>
            <a:picLocks noChangeAspect="1" noChangeArrowheads="1"/>
          </p:cNvPicPr>
          <p:nvPr/>
        </p:nvPicPr>
        <p:blipFill rotWithShape="1">
          <a:blip r:embed="rId85" cstate="print">
            <a:extLst>
              <a:ext uri="{28A0092B-C50C-407E-A947-70E740481C1C}">
                <a14:useLocalDpi xmlns:a14="http://schemas.microsoft.com/office/drawing/2010/main" val="0"/>
              </a:ext>
            </a:extLst>
          </a:blip>
          <a:srcRect l="24066" t="23703" r="22445" b="15070"/>
          <a:stretch/>
        </p:blipFill>
        <p:spPr bwMode="auto">
          <a:xfrm>
            <a:off x="5309913" y="3897184"/>
            <a:ext cx="434484" cy="497341"/>
          </a:xfrm>
          <a:prstGeom prst="rect">
            <a:avLst/>
          </a:prstGeom>
          <a:noFill/>
          <a:extLst>
            <a:ext uri="{909E8E84-426E-40DD-AFC4-6F175D3DCCD1}">
              <a14:hiddenFill xmlns:a14="http://schemas.microsoft.com/office/drawing/2010/main">
                <a:solidFill>
                  <a:srgbClr val="FFFFFF"/>
                </a:solidFill>
              </a14:hiddenFill>
            </a:ext>
          </a:extLst>
        </p:spPr>
      </p:pic>
      <p:sp>
        <p:nvSpPr>
          <p:cNvPr id="648" name="TextBox 16">
            <a:extLst>
              <a:ext uri="{FF2B5EF4-FFF2-40B4-BE49-F238E27FC236}">
                <a16:creationId xmlns:a16="http://schemas.microsoft.com/office/drawing/2014/main" id="{3E268E8E-E7DD-4CD5-8E8B-ECFA13BB6A8E}"/>
              </a:ext>
            </a:extLst>
          </p:cNvPr>
          <p:cNvSpPr txBox="1">
            <a:spLocks noChangeArrowheads="1"/>
          </p:cNvSpPr>
          <p:nvPr/>
        </p:nvSpPr>
        <p:spPr bwMode="auto">
          <a:xfrm>
            <a:off x="5074490" y="370159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Materials </a:t>
            </a:r>
          </a:p>
        </p:txBody>
      </p:sp>
      <p:pic>
        <p:nvPicPr>
          <p:cNvPr id="649" name="Picture 4" descr="Theory Line Concept. Simple Line Icon Stock Vector - Illustration of  lesson, icon: 159965533">
            <a:extLst>
              <a:ext uri="{FF2B5EF4-FFF2-40B4-BE49-F238E27FC236}">
                <a16:creationId xmlns:a16="http://schemas.microsoft.com/office/drawing/2014/main" id="{657CA0C5-07D7-42FB-A6C7-E0A3E7036D62}"/>
              </a:ext>
            </a:extLst>
          </p:cNvPr>
          <p:cNvPicPr>
            <a:picLocks noChangeAspect="1" noChangeArrowheads="1"/>
          </p:cNvPicPr>
          <p:nvPr/>
        </p:nvPicPr>
        <p:blipFill rotWithShape="1">
          <a:blip r:embed="rId85" cstate="print">
            <a:extLst>
              <a:ext uri="{28A0092B-C50C-407E-A947-70E740481C1C}">
                <a14:useLocalDpi xmlns:a14="http://schemas.microsoft.com/office/drawing/2010/main" val="0"/>
              </a:ext>
            </a:extLst>
          </a:blip>
          <a:srcRect l="24066" t="23703" r="22445" b="15070"/>
          <a:stretch/>
        </p:blipFill>
        <p:spPr bwMode="auto">
          <a:xfrm>
            <a:off x="3883926" y="4007727"/>
            <a:ext cx="434484" cy="497341"/>
          </a:xfrm>
          <a:prstGeom prst="rect">
            <a:avLst/>
          </a:prstGeom>
          <a:noFill/>
          <a:extLst>
            <a:ext uri="{909E8E84-426E-40DD-AFC4-6F175D3DCCD1}">
              <a14:hiddenFill xmlns:a14="http://schemas.microsoft.com/office/drawing/2010/main">
                <a:solidFill>
                  <a:srgbClr val="FFFFFF"/>
                </a:solidFill>
              </a14:hiddenFill>
            </a:ext>
          </a:extLst>
        </p:spPr>
      </p:pic>
      <p:sp>
        <p:nvSpPr>
          <p:cNvPr id="650" name="TextBox 16">
            <a:extLst>
              <a:ext uri="{FF2B5EF4-FFF2-40B4-BE49-F238E27FC236}">
                <a16:creationId xmlns:a16="http://schemas.microsoft.com/office/drawing/2014/main" id="{018A9F85-27A8-4EC7-8730-EC0BBB5FC9D3}"/>
              </a:ext>
            </a:extLst>
          </p:cNvPr>
          <p:cNvSpPr txBox="1">
            <a:spLocks noChangeArrowheads="1"/>
          </p:cNvSpPr>
          <p:nvPr/>
        </p:nvSpPr>
        <p:spPr bwMode="auto">
          <a:xfrm>
            <a:off x="3669980" y="372450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Materials </a:t>
            </a:r>
          </a:p>
        </p:txBody>
      </p:sp>
      <p:cxnSp>
        <p:nvCxnSpPr>
          <p:cNvPr id="651" name="Straight Connector 650">
            <a:extLst>
              <a:ext uri="{FF2B5EF4-FFF2-40B4-BE49-F238E27FC236}">
                <a16:creationId xmlns:a16="http://schemas.microsoft.com/office/drawing/2014/main" id="{357D87EB-B3A5-4D57-808E-46B2198FDCC3}"/>
              </a:ext>
            </a:extLst>
          </p:cNvPr>
          <p:cNvCxnSpPr>
            <a:cxnSpLocks/>
          </p:cNvCxnSpPr>
          <p:nvPr/>
        </p:nvCxnSpPr>
        <p:spPr>
          <a:xfrm>
            <a:off x="4096509" y="4499714"/>
            <a:ext cx="4659" cy="198405"/>
          </a:xfrm>
          <a:prstGeom prst="line">
            <a:avLst/>
          </a:prstGeom>
          <a:ln>
            <a:tailEnd type="oval"/>
          </a:ln>
        </p:spPr>
        <p:style>
          <a:lnRef idx="3">
            <a:schemeClr val="accent2"/>
          </a:lnRef>
          <a:fillRef idx="0">
            <a:schemeClr val="accent2"/>
          </a:fillRef>
          <a:effectRef idx="2">
            <a:schemeClr val="accent2"/>
          </a:effectRef>
          <a:fontRef idx="minor">
            <a:schemeClr val="tx1"/>
          </a:fontRef>
        </p:style>
      </p:cxnSp>
      <p:pic>
        <p:nvPicPr>
          <p:cNvPr id="652" name="Picture 4" descr="Theory Line Concept. Simple Line Icon Stock Vector - Illustration of  lesson, icon: 159965533">
            <a:extLst>
              <a:ext uri="{FF2B5EF4-FFF2-40B4-BE49-F238E27FC236}">
                <a16:creationId xmlns:a16="http://schemas.microsoft.com/office/drawing/2014/main" id="{B284CD77-E82F-4FF4-8B82-83E92D3273FF}"/>
              </a:ext>
            </a:extLst>
          </p:cNvPr>
          <p:cNvPicPr>
            <a:picLocks noChangeAspect="1" noChangeArrowheads="1"/>
          </p:cNvPicPr>
          <p:nvPr/>
        </p:nvPicPr>
        <p:blipFill rotWithShape="1">
          <a:blip r:embed="rId85" cstate="print">
            <a:extLst>
              <a:ext uri="{28A0092B-C50C-407E-A947-70E740481C1C}">
                <a14:useLocalDpi xmlns:a14="http://schemas.microsoft.com/office/drawing/2010/main" val="0"/>
              </a:ext>
            </a:extLst>
          </a:blip>
          <a:srcRect l="24066" t="23703" r="22445" b="15070"/>
          <a:stretch/>
        </p:blipFill>
        <p:spPr bwMode="auto">
          <a:xfrm>
            <a:off x="6268372" y="3866733"/>
            <a:ext cx="434484" cy="497341"/>
          </a:xfrm>
          <a:prstGeom prst="rect">
            <a:avLst/>
          </a:prstGeom>
          <a:noFill/>
          <a:extLst>
            <a:ext uri="{909E8E84-426E-40DD-AFC4-6F175D3DCCD1}">
              <a14:hiddenFill xmlns:a14="http://schemas.microsoft.com/office/drawing/2010/main">
                <a:solidFill>
                  <a:srgbClr val="FFFFFF"/>
                </a:solidFill>
              </a14:hiddenFill>
            </a:ext>
          </a:extLst>
        </p:spPr>
      </p:pic>
      <p:pic>
        <p:nvPicPr>
          <p:cNvPr id="653" name="Picture 4" descr="Theory Line Concept. Simple Line Icon Stock Vector - Illustration of  lesson, icon: 159965533">
            <a:extLst>
              <a:ext uri="{FF2B5EF4-FFF2-40B4-BE49-F238E27FC236}">
                <a16:creationId xmlns:a16="http://schemas.microsoft.com/office/drawing/2014/main" id="{FEE0B369-6F49-46DC-BA86-163B0C96F7F5}"/>
              </a:ext>
            </a:extLst>
          </p:cNvPr>
          <p:cNvPicPr>
            <a:picLocks noChangeAspect="1" noChangeArrowheads="1"/>
          </p:cNvPicPr>
          <p:nvPr/>
        </p:nvPicPr>
        <p:blipFill rotWithShape="1">
          <a:blip r:embed="rId85" cstate="print">
            <a:extLst>
              <a:ext uri="{28A0092B-C50C-407E-A947-70E740481C1C}">
                <a14:useLocalDpi xmlns:a14="http://schemas.microsoft.com/office/drawing/2010/main" val="0"/>
              </a:ext>
            </a:extLst>
          </a:blip>
          <a:srcRect l="24066" t="23703" r="22445" b="15070"/>
          <a:stretch/>
        </p:blipFill>
        <p:spPr bwMode="auto">
          <a:xfrm>
            <a:off x="6996810" y="3888003"/>
            <a:ext cx="434484" cy="497341"/>
          </a:xfrm>
          <a:prstGeom prst="rect">
            <a:avLst/>
          </a:prstGeom>
          <a:noFill/>
          <a:extLst>
            <a:ext uri="{909E8E84-426E-40DD-AFC4-6F175D3DCCD1}">
              <a14:hiddenFill xmlns:a14="http://schemas.microsoft.com/office/drawing/2010/main">
                <a:solidFill>
                  <a:srgbClr val="FFFFFF"/>
                </a:solidFill>
              </a14:hiddenFill>
            </a:ext>
          </a:extLst>
        </p:spPr>
      </p:pic>
      <p:sp>
        <p:nvSpPr>
          <p:cNvPr id="654" name="TextBox 16">
            <a:extLst>
              <a:ext uri="{FF2B5EF4-FFF2-40B4-BE49-F238E27FC236}">
                <a16:creationId xmlns:a16="http://schemas.microsoft.com/office/drawing/2014/main" id="{B36C73C4-CA99-42EF-82D9-62E1D7664413}"/>
              </a:ext>
            </a:extLst>
          </p:cNvPr>
          <p:cNvSpPr txBox="1">
            <a:spLocks noChangeArrowheads="1"/>
          </p:cNvSpPr>
          <p:nvPr/>
        </p:nvSpPr>
        <p:spPr bwMode="auto">
          <a:xfrm>
            <a:off x="6034311" y="3613315"/>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Mechanical Components </a:t>
            </a:r>
          </a:p>
        </p:txBody>
      </p:sp>
      <p:sp>
        <p:nvSpPr>
          <p:cNvPr id="655" name="TextBox 16">
            <a:extLst>
              <a:ext uri="{FF2B5EF4-FFF2-40B4-BE49-F238E27FC236}">
                <a16:creationId xmlns:a16="http://schemas.microsoft.com/office/drawing/2014/main" id="{D903D785-DB53-407C-8D4B-2035DDE5A4DB}"/>
              </a:ext>
            </a:extLst>
          </p:cNvPr>
          <p:cNvSpPr txBox="1">
            <a:spLocks noChangeArrowheads="1"/>
          </p:cNvSpPr>
          <p:nvPr/>
        </p:nvSpPr>
        <p:spPr bwMode="auto">
          <a:xfrm>
            <a:off x="6795703" y="370322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Electronics </a:t>
            </a:r>
          </a:p>
        </p:txBody>
      </p:sp>
      <p:pic>
        <p:nvPicPr>
          <p:cNvPr id="656" name="Picture 4" descr="Theory Line Concept. Simple Line Icon Stock Vector - Illustration of  lesson, icon: 159965533">
            <a:extLst>
              <a:ext uri="{FF2B5EF4-FFF2-40B4-BE49-F238E27FC236}">
                <a16:creationId xmlns:a16="http://schemas.microsoft.com/office/drawing/2014/main" id="{192509B9-C244-4C1A-9FEA-824CE029105B}"/>
              </a:ext>
            </a:extLst>
          </p:cNvPr>
          <p:cNvPicPr>
            <a:picLocks noChangeAspect="1" noChangeArrowheads="1"/>
          </p:cNvPicPr>
          <p:nvPr/>
        </p:nvPicPr>
        <p:blipFill rotWithShape="1">
          <a:blip r:embed="rId85" cstate="print">
            <a:extLst>
              <a:ext uri="{28A0092B-C50C-407E-A947-70E740481C1C}">
                <a14:useLocalDpi xmlns:a14="http://schemas.microsoft.com/office/drawing/2010/main" val="0"/>
              </a:ext>
            </a:extLst>
          </a:blip>
          <a:srcRect l="24066" t="23703" r="22445" b="15070"/>
          <a:stretch/>
        </p:blipFill>
        <p:spPr bwMode="auto">
          <a:xfrm>
            <a:off x="5441798" y="5343892"/>
            <a:ext cx="434484" cy="497341"/>
          </a:xfrm>
          <a:prstGeom prst="rect">
            <a:avLst/>
          </a:prstGeom>
          <a:noFill/>
          <a:extLst>
            <a:ext uri="{909E8E84-426E-40DD-AFC4-6F175D3DCCD1}">
              <a14:hiddenFill xmlns:a14="http://schemas.microsoft.com/office/drawing/2010/main">
                <a:solidFill>
                  <a:srgbClr val="FFFFFF"/>
                </a:solidFill>
              </a14:hiddenFill>
            </a:ext>
          </a:extLst>
        </p:spPr>
      </p:pic>
      <p:sp>
        <p:nvSpPr>
          <p:cNvPr id="657" name="TextBox 16">
            <a:extLst>
              <a:ext uri="{FF2B5EF4-FFF2-40B4-BE49-F238E27FC236}">
                <a16:creationId xmlns:a16="http://schemas.microsoft.com/office/drawing/2014/main" id="{9F298D20-E3F4-4D8A-9217-7670DA0774EA}"/>
              </a:ext>
            </a:extLst>
          </p:cNvPr>
          <p:cNvSpPr txBox="1">
            <a:spLocks noChangeArrowheads="1"/>
          </p:cNvSpPr>
          <p:nvPr/>
        </p:nvSpPr>
        <p:spPr bwMode="auto">
          <a:xfrm>
            <a:off x="4878950" y="527891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Smart Materials </a:t>
            </a:r>
          </a:p>
        </p:txBody>
      </p:sp>
      <p:sp>
        <p:nvSpPr>
          <p:cNvPr id="658" name="TextBox 16">
            <a:extLst>
              <a:ext uri="{FF2B5EF4-FFF2-40B4-BE49-F238E27FC236}">
                <a16:creationId xmlns:a16="http://schemas.microsoft.com/office/drawing/2014/main" id="{A18D663C-171E-4D6F-8395-350978A63038}"/>
              </a:ext>
            </a:extLst>
          </p:cNvPr>
          <p:cNvSpPr txBox="1">
            <a:spLocks noChangeArrowheads="1"/>
          </p:cNvSpPr>
          <p:nvPr/>
        </p:nvSpPr>
        <p:spPr bwMode="auto">
          <a:xfrm>
            <a:off x="5771793" y="5333475"/>
            <a:ext cx="82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and Technology in our world</a:t>
            </a:r>
          </a:p>
        </p:txBody>
      </p:sp>
      <p:pic>
        <p:nvPicPr>
          <p:cNvPr id="659" name="Picture 4" descr="Theory Line Concept. Simple Line Icon Stock Vector - Illustration of  lesson, icon: 159965533">
            <a:extLst>
              <a:ext uri="{FF2B5EF4-FFF2-40B4-BE49-F238E27FC236}">
                <a16:creationId xmlns:a16="http://schemas.microsoft.com/office/drawing/2014/main" id="{96EFE645-7653-46C6-AF3D-D4FBC1BA7220}"/>
              </a:ext>
            </a:extLst>
          </p:cNvPr>
          <p:cNvPicPr>
            <a:picLocks noChangeAspect="1" noChangeArrowheads="1"/>
          </p:cNvPicPr>
          <p:nvPr/>
        </p:nvPicPr>
        <p:blipFill rotWithShape="1">
          <a:blip r:embed="rId85" cstate="print">
            <a:extLst>
              <a:ext uri="{28A0092B-C50C-407E-A947-70E740481C1C}">
                <a14:useLocalDpi xmlns:a14="http://schemas.microsoft.com/office/drawing/2010/main" val="0"/>
              </a:ext>
            </a:extLst>
          </a:blip>
          <a:srcRect l="24066" t="23703" r="22445" b="15070"/>
          <a:stretch/>
        </p:blipFill>
        <p:spPr bwMode="auto">
          <a:xfrm>
            <a:off x="6464918" y="5342811"/>
            <a:ext cx="434484" cy="497341"/>
          </a:xfrm>
          <a:prstGeom prst="rect">
            <a:avLst/>
          </a:prstGeom>
          <a:noFill/>
          <a:extLst>
            <a:ext uri="{909E8E84-426E-40DD-AFC4-6F175D3DCCD1}">
              <a14:hiddenFill xmlns:a14="http://schemas.microsoft.com/office/drawing/2010/main">
                <a:solidFill>
                  <a:srgbClr val="FFFFFF"/>
                </a:solidFill>
              </a14:hiddenFill>
            </a:ext>
          </a:extLst>
        </p:spPr>
      </p:pic>
      <p:pic>
        <p:nvPicPr>
          <p:cNvPr id="661" name="Picture 4" descr="Theory Line Concept. Simple Line Icon Stock Vector - Illustration of  lesson, icon: 159965533">
            <a:extLst>
              <a:ext uri="{FF2B5EF4-FFF2-40B4-BE49-F238E27FC236}">
                <a16:creationId xmlns:a16="http://schemas.microsoft.com/office/drawing/2014/main" id="{405D439B-E52E-473F-861E-52948519ABF1}"/>
              </a:ext>
            </a:extLst>
          </p:cNvPr>
          <p:cNvPicPr>
            <a:picLocks noChangeAspect="1" noChangeArrowheads="1"/>
          </p:cNvPicPr>
          <p:nvPr/>
        </p:nvPicPr>
        <p:blipFill rotWithShape="1">
          <a:blip r:embed="rId86" cstate="print">
            <a:extLst>
              <a:ext uri="{28A0092B-C50C-407E-A947-70E740481C1C}">
                <a14:useLocalDpi xmlns:a14="http://schemas.microsoft.com/office/drawing/2010/main" val="0"/>
              </a:ext>
            </a:extLst>
          </a:blip>
          <a:srcRect l="24066" t="23703" r="22445" b="15070"/>
          <a:stretch/>
        </p:blipFill>
        <p:spPr bwMode="auto">
          <a:xfrm>
            <a:off x="5376912" y="8252900"/>
            <a:ext cx="581427" cy="665542"/>
          </a:xfrm>
          <a:prstGeom prst="rect">
            <a:avLst/>
          </a:prstGeom>
          <a:noFill/>
          <a:extLst>
            <a:ext uri="{909E8E84-426E-40DD-AFC4-6F175D3DCCD1}">
              <a14:hiddenFill xmlns:a14="http://schemas.microsoft.com/office/drawing/2010/main">
                <a:solidFill>
                  <a:srgbClr val="FFFFFF"/>
                </a:solidFill>
              </a14:hiddenFill>
            </a:ext>
          </a:extLst>
        </p:spPr>
      </p:pic>
      <p:cxnSp>
        <p:nvCxnSpPr>
          <p:cNvPr id="662" name="Straight Connector 661">
            <a:extLst>
              <a:ext uri="{FF2B5EF4-FFF2-40B4-BE49-F238E27FC236}">
                <a16:creationId xmlns:a16="http://schemas.microsoft.com/office/drawing/2014/main" id="{026A6B40-AC47-4EE8-AA3D-C2726039A379}"/>
              </a:ext>
            </a:extLst>
          </p:cNvPr>
          <p:cNvCxnSpPr>
            <a:cxnSpLocks/>
          </p:cNvCxnSpPr>
          <p:nvPr/>
        </p:nvCxnSpPr>
        <p:spPr>
          <a:xfrm>
            <a:off x="5574525" y="8956031"/>
            <a:ext cx="4659" cy="198405"/>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pic>
        <p:nvPicPr>
          <p:cNvPr id="663" name="Picture 4" descr="Theory Line Concept. Simple Line Icon Stock Vector - Illustration of  lesson, icon: 159965533">
            <a:extLst>
              <a:ext uri="{FF2B5EF4-FFF2-40B4-BE49-F238E27FC236}">
                <a16:creationId xmlns:a16="http://schemas.microsoft.com/office/drawing/2014/main" id="{ABB67A5B-E2BD-431C-9948-661C8C8ACC4D}"/>
              </a:ext>
            </a:extLst>
          </p:cNvPr>
          <p:cNvPicPr>
            <a:picLocks noChangeAspect="1" noChangeArrowheads="1"/>
          </p:cNvPicPr>
          <p:nvPr/>
        </p:nvPicPr>
        <p:blipFill rotWithShape="1">
          <a:blip r:embed="rId87" cstate="print">
            <a:extLst>
              <a:ext uri="{28A0092B-C50C-407E-A947-70E740481C1C}">
                <a14:useLocalDpi xmlns:a14="http://schemas.microsoft.com/office/drawing/2010/main" val="0"/>
              </a:ext>
            </a:extLst>
          </a:blip>
          <a:srcRect l="24066" t="23703" r="22445" b="15070"/>
          <a:stretch/>
        </p:blipFill>
        <p:spPr bwMode="auto">
          <a:xfrm>
            <a:off x="7238281" y="9687759"/>
            <a:ext cx="391579" cy="448228"/>
          </a:xfrm>
          <a:prstGeom prst="rect">
            <a:avLst/>
          </a:prstGeom>
          <a:noFill/>
          <a:extLst>
            <a:ext uri="{909E8E84-426E-40DD-AFC4-6F175D3DCCD1}">
              <a14:hiddenFill xmlns:a14="http://schemas.microsoft.com/office/drawing/2010/main">
                <a:solidFill>
                  <a:srgbClr val="FFFFFF"/>
                </a:solidFill>
              </a14:hiddenFill>
            </a:ext>
          </a:extLst>
        </p:spPr>
      </p:pic>
      <p:cxnSp>
        <p:nvCxnSpPr>
          <p:cNvPr id="665" name="Straight Connector 664">
            <a:extLst>
              <a:ext uri="{FF2B5EF4-FFF2-40B4-BE49-F238E27FC236}">
                <a16:creationId xmlns:a16="http://schemas.microsoft.com/office/drawing/2014/main" id="{01D85457-BF02-4F6B-AB3F-58CEE2C7F684}"/>
              </a:ext>
            </a:extLst>
          </p:cNvPr>
          <p:cNvCxnSpPr>
            <a:cxnSpLocks/>
          </p:cNvCxnSpPr>
          <p:nvPr/>
        </p:nvCxnSpPr>
        <p:spPr>
          <a:xfrm flipV="1">
            <a:off x="7690513" y="9431618"/>
            <a:ext cx="0" cy="270926"/>
          </a:xfrm>
          <a:prstGeom prst="line">
            <a:avLst/>
          </a:prstGeom>
          <a:ln>
            <a:tailEnd type="oval"/>
          </a:ln>
        </p:spPr>
        <p:style>
          <a:lnRef idx="2">
            <a:schemeClr val="accent2"/>
          </a:lnRef>
          <a:fillRef idx="0">
            <a:schemeClr val="accent2"/>
          </a:fillRef>
          <a:effectRef idx="1">
            <a:schemeClr val="accent2"/>
          </a:effectRef>
          <a:fontRef idx="minor">
            <a:schemeClr val="tx1"/>
          </a:fontRef>
        </p:style>
      </p:cxnSp>
      <p:cxnSp>
        <p:nvCxnSpPr>
          <p:cNvPr id="668" name="Straight Connector 667">
            <a:extLst>
              <a:ext uri="{FF2B5EF4-FFF2-40B4-BE49-F238E27FC236}">
                <a16:creationId xmlns:a16="http://schemas.microsoft.com/office/drawing/2014/main" id="{E2408339-DCCD-445D-B6EE-2EC281E33CBD}"/>
              </a:ext>
            </a:extLst>
          </p:cNvPr>
          <p:cNvCxnSpPr>
            <a:cxnSpLocks/>
          </p:cNvCxnSpPr>
          <p:nvPr/>
        </p:nvCxnSpPr>
        <p:spPr>
          <a:xfrm flipH="1">
            <a:off x="8830558" y="7880042"/>
            <a:ext cx="291746" cy="199663"/>
          </a:xfrm>
          <a:prstGeom prst="line">
            <a:avLst/>
          </a:prstGeom>
          <a:ln>
            <a:tailEnd type="oval"/>
          </a:ln>
        </p:spPr>
        <p:style>
          <a:lnRef idx="2">
            <a:schemeClr val="accent4"/>
          </a:lnRef>
          <a:fillRef idx="0">
            <a:schemeClr val="accent4"/>
          </a:fillRef>
          <a:effectRef idx="1">
            <a:schemeClr val="accent4"/>
          </a:effectRef>
          <a:fontRef idx="minor">
            <a:schemeClr val="tx1"/>
          </a:fontRef>
        </p:style>
      </p:cxnSp>
      <p:pic>
        <p:nvPicPr>
          <p:cNvPr id="669" name="Picture 4" descr="Theory Line Concept. Simple Line Icon Stock Vector - Illustration of  lesson, icon: 159965533">
            <a:extLst>
              <a:ext uri="{FF2B5EF4-FFF2-40B4-BE49-F238E27FC236}">
                <a16:creationId xmlns:a16="http://schemas.microsoft.com/office/drawing/2014/main" id="{367E74DD-A562-4420-B4AE-1C81E877CE51}"/>
              </a:ext>
            </a:extLst>
          </p:cNvPr>
          <p:cNvPicPr>
            <a:picLocks noChangeAspect="1" noChangeArrowheads="1"/>
          </p:cNvPicPr>
          <p:nvPr/>
        </p:nvPicPr>
        <p:blipFill rotWithShape="1">
          <a:blip r:embed="rId88" cstate="print">
            <a:extLst>
              <a:ext uri="{28A0092B-C50C-407E-A947-70E740481C1C}">
                <a14:useLocalDpi xmlns:a14="http://schemas.microsoft.com/office/drawing/2010/main" val="0"/>
              </a:ext>
            </a:extLst>
          </a:blip>
          <a:srcRect l="24066" t="23703" r="22445" b="15070"/>
          <a:stretch/>
        </p:blipFill>
        <p:spPr bwMode="auto">
          <a:xfrm>
            <a:off x="9056742" y="7682604"/>
            <a:ext cx="394156" cy="543666"/>
          </a:xfrm>
          <a:prstGeom prst="rect">
            <a:avLst/>
          </a:prstGeom>
          <a:noFill/>
          <a:extLst>
            <a:ext uri="{909E8E84-426E-40DD-AFC4-6F175D3DCCD1}">
              <a14:hiddenFill xmlns:a14="http://schemas.microsoft.com/office/drawing/2010/main">
                <a:solidFill>
                  <a:srgbClr val="FFFFFF"/>
                </a:solidFill>
              </a14:hiddenFill>
            </a:ext>
          </a:extLst>
        </p:spPr>
      </p:pic>
      <p:pic>
        <p:nvPicPr>
          <p:cNvPr id="670" name="Picture 4" descr="Theory Line Concept. Simple Line Icon Stock Vector - Illustration of  lesson, icon: 159965533">
            <a:extLst>
              <a:ext uri="{FF2B5EF4-FFF2-40B4-BE49-F238E27FC236}">
                <a16:creationId xmlns:a16="http://schemas.microsoft.com/office/drawing/2014/main" id="{3146E67B-3862-46DA-B40C-9E3C07831FF4}"/>
              </a:ext>
            </a:extLst>
          </p:cNvPr>
          <p:cNvPicPr>
            <a:picLocks noChangeAspect="1" noChangeArrowheads="1"/>
          </p:cNvPicPr>
          <p:nvPr/>
        </p:nvPicPr>
        <p:blipFill rotWithShape="1">
          <a:blip r:embed="rId89" cstate="print">
            <a:extLst>
              <a:ext uri="{28A0092B-C50C-407E-A947-70E740481C1C}">
                <a14:useLocalDpi xmlns:a14="http://schemas.microsoft.com/office/drawing/2010/main" val="0"/>
              </a:ext>
            </a:extLst>
          </a:blip>
          <a:srcRect l="24066" t="23703" r="22445" b="15070"/>
          <a:stretch/>
        </p:blipFill>
        <p:spPr bwMode="auto">
          <a:xfrm>
            <a:off x="5922949" y="6180405"/>
            <a:ext cx="401032" cy="461307"/>
          </a:xfrm>
          <a:prstGeom prst="rect">
            <a:avLst/>
          </a:prstGeom>
          <a:noFill/>
          <a:extLst>
            <a:ext uri="{909E8E84-426E-40DD-AFC4-6F175D3DCCD1}">
              <a14:hiddenFill xmlns:a14="http://schemas.microsoft.com/office/drawing/2010/main">
                <a:solidFill>
                  <a:srgbClr val="FFFFFF"/>
                </a:solidFill>
              </a14:hiddenFill>
            </a:ext>
          </a:extLst>
        </p:spPr>
      </p:pic>
      <p:cxnSp>
        <p:nvCxnSpPr>
          <p:cNvPr id="671" name="Straight Connector 670">
            <a:extLst>
              <a:ext uri="{FF2B5EF4-FFF2-40B4-BE49-F238E27FC236}">
                <a16:creationId xmlns:a16="http://schemas.microsoft.com/office/drawing/2014/main" id="{1F08F03E-1F07-4666-AB19-5BBC04E7F8C8}"/>
              </a:ext>
            </a:extLst>
          </p:cNvPr>
          <p:cNvCxnSpPr>
            <a:cxnSpLocks/>
          </p:cNvCxnSpPr>
          <p:nvPr/>
        </p:nvCxnSpPr>
        <p:spPr>
          <a:xfrm>
            <a:off x="6121696" y="6645713"/>
            <a:ext cx="4659" cy="198405"/>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pic>
        <p:nvPicPr>
          <p:cNvPr id="675" name="Picture 4" descr="Theory Line Concept. Simple Line Icon Stock Vector - Illustration of  lesson, icon: 159965533">
            <a:extLst>
              <a:ext uri="{FF2B5EF4-FFF2-40B4-BE49-F238E27FC236}">
                <a16:creationId xmlns:a16="http://schemas.microsoft.com/office/drawing/2014/main" id="{C5ECA6D7-0E67-4E41-9596-D0893EFDEC56}"/>
              </a:ext>
            </a:extLst>
          </p:cNvPr>
          <p:cNvPicPr>
            <a:picLocks noChangeAspect="1" noChangeArrowheads="1"/>
          </p:cNvPicPr>
          <p:nvPr/>
        </p:nvPicPr>
        <p:blipFill rotWithShape="1">
          <a:blip r:embed="rId89" cstate="print">
            <a:extLst>
              <a:ext uri="{28A0092B-C50C-407E-A947-70E740481C1C}">
                <a14:useLocalDpi xmlns:a14="http://schemas.microsoft.com/office/drawing/2010/main" val="0"/>
              </a:ext>
            </a:extLst>
          </a:blip>
          <a:srcRect l="24066" t="23703" r="22445" b="15070"/>
          <a:stretch/>
        </p:blipFill>
        <p:spPr bwMode="auto">
          <a:xfrm>
            <a:off x="1914542" y="5344960"/>
            <a:ext cx="401032" cy="461307"/>
          </a:xfrm>
          <a:prstGeom prst="rect">
            <a:avLst/>
          </a:prstGeom>
          <a:noFill/>
          <a:extLst>
            <a:ext uri="{909E8E84-426E-40DD-AFC4-6F175D3DCCD1}">
              <a14:hiddenFill xmlns:a14="http://schemas.microsoft.com/office/drawing/2010/main">
                <a:solidFill>
                  <a:srgbClr val="FFFFFF"/>
                </a:solidFill>
              </a14:hiddenFill>
            </a:ext>
          </a:extLst>
        </p:spPr>
      </p:pic>
      <p:cxnSp>
        <p:nvCxnSpPr>
          <p:cNvPr id="676" name="Straight Connector 675">
            <a:extLst>
              <a:ext uri="{FF2B5EF4-FFF2-40B4-BE49-F238E27FC236}">
                <a16:creationId xmlns:a16="http://schemas.microsoft.com/office/drawing/2014/main" id="{B810FBE8-F5FA-4D91-9C9E-5C2E92242E28}"/>
              </a:ext>
            </a:extLst>
          </p:cNvPr>
          <p:cNvCxnSpPr>
            <a:cxnSpLocks/>
          </p:cNvCxnSpPr>
          <p:nvPr/>
        </p:nvCxnSpPr>
        <p:spPr>
          <a:xfrm flipV="1">
            <a:off x="1703939" y="5454970"/>
            <a:ext cx="197930" cy="2115"/>
          </a:xfrm>
          <a:prstGeom prst="line">
            <a:avLst/>
          </a:prstGeom>
          <a:ln>
            <a:tailEnd type="oval"/>
          </a:ln>
        </p:spPr>
        <p:style>
          <a:lnRef idx="3">
            <a:schemeClr val="accent1"/>
          </a:lnRef>
          <a:fillRef idx="0">
            <a:schemeClr val="accent1"/>
          </a:fillRef>
          <a:effectRef idx="2">
            <a:schemeClr val="accent1"/>
          </a:effectRef>
          <a:fontRef idx="minor">
            <a:schemeClr val="tx1"/>
          </a:fontRef>
        </p:style>
      </p:cxnSp>
      <p:pic>
        <p:nvPicPr>
          <p:cNvPr id="677" name="Picture 4" descr="Theory Line Concept. Simple Line Icon Stock Vector - Illustration of  lesson, icon: 159965533">
            <a:extLst>
              <a:ext uri="{FF2B5EF4-FFF2-40B4-BE49-F238E27FC236}">
                <a16:creationId xmlns:a16="http://schemas.microsoft.com/office/drawing/2014/main" id="{3619AC31-6775-4115-9D2C-B244629AA03B}"/>
              </a:ext>
            </a:extLst>
          </p:cNvPr>
          <p:cNvPicPr>
            <a:picLocks noChangeAspect="1" noChangeArrowheads="1"/>
          </p:cNvPicPr>
          <p:nvPr/>
        </p:nvPicPr>
        <p:blipFill rotWithShape="1">
          <a:blip r:embed="rId89" cstate="print">
            <a:extLst>
              <a:ext uri="{28A0092B-C50C-407E-A947-70E740481C1C}">
                <a14:useLocalDpi xmlns:a14="http://schemas.microsoft.com/office/drawing/2010/main" val="0"/>
              </a:ext>
            </a:extLst>
          </a:blip>
          <a:srcRect l="24066" t="23703" r="22445" b="15070"/>
          <a:stretch/>
        </p:blipFill>
        <p:spPr bwMode="auto">
          <a:xfrm>
            <a:off x="2682306" y="5289241"/>
            <a:ext cx="401032" cy="461307"/>
          </a:xfrm>
          <a:prstGeom prst="rect">
            <a:avLst/>
          </a:prstGeom>
          <a:noFill/>
          <a:extLst>
            <a:ext uri="{909E8E84-426E-40DD-AFC4-6F175D3DCCD1}">
              <a14:hiddenFill xmlns:a14="http://schemas.microsoft.com/office/drawing/2010/main">
                <a:solidFill>
                  <a:srgbClr val="FFFFFF"/>
                </a:solidFill>
              </a14:hiddenFill>
            </a:ext>
          </a:extLst>
        </p:spPr>
      </p:pic>
      <p:cxnSp>
        <p:nvCxnSpPr>
          <p:cNvPr id="678" name="Straight Connector 677">
            <a:extLst>
              <a:ext uri="{FF2B5EF4-FFF2-40B4-BE49-F238E27FC236}">
                <a16:creationId xmlns:a16="http://schemas.microsoft.com/office/drawing/2014/main" id="{DB14D256-2DCF-43FB-8930-DE771B3ED455}"/>
              </a:ext>
            </a:extLst>
          </p:cNvPr>
          <p:cNvCxnSpPr>
            <a:cxnSpLocks/>
          </p:cNvCxnSpPr>
          <p:nvPr/>
        </p:nvCxnSpPr>
        <p:spPr>
          <a:xfrm flipV="1">
            <a:off x="3483748" y="5260496"/>
            <a:ext cx="0" cy="232927"/>
          </a:xfrm>
          <a:prstGeom prst="line">
            <a:avLst/>
          </a:prstGeom>
          <a:ln>
            <a:tailEnd type="oval"/>
          </a:ln>
        </p:spPr>
        <p:style>
          <a:lnRef idx="3">
            <a:schemeClr val="accent2"/>
          </a:lnRef>
          <a:fillRef idx="0">
            <a:schemeClr val="accent2"/>
          </a:fillRef>
          <a:effectRef idx="2">
            <a:schemeClr val="accent2"/>
          </a:effectRef>
          <a:fontRef idx="minor">
            <a:schemeClr val="tx1"/>
          </a:fontRef>
        </p:style>
      </p:cxnSp>
      <p:pic>
        <p:nvPicPr>
          <p:cNvPr id="679" name="Picture 4" descr="Theory Line Concept. Simple Line Icon Stock Vector - Illustration of  lesson, icon: 159965533">
            <a:extLst>
              <a:ext uri="{FF2B5EF4-FFF2-40B4-BE49-F238E27FC236}">
                <a16:creationId xmlns:a16="http://schemas.microsoft.com/office/drawing/2014/main" id="{9863EE05-B480-47BA-82B9-61CC4ED35603}"/>
              </a:ext>
            </a:extLst>
          </p:cNvPr>
          <p:cNvPicPr>
            <a:picLocks noChangeAspect="1" noChangeArrowheads="1"/>
          </p:cNvPicPr>
          <p:nvPr/>
        </p:nvPicPr>
        <p:blipFill rotWithShape="1">
          <a:blip r:embed="rId85" cstate="print">
            <a:extLst>
              <a:ext uri="{28A0092B-C50C-407E-A947-70E740481C1C}">
                <a14:useLocalDpi xmlns:a14="http://schemas.microsoft.com/office/drawing/2010/main" val="0"/>
              </a:ext>
            </a:extLst>
          </a:blip>
          <a:srcRect l="24066" t="23703" r="22445" b="15070"/>
          <a:stretch/>
        </p:blipFill>
        <p:spPr bwMode="auto">
          <a:xfrm>
            <a:off x="2191206" y="9693423"/>
            <a:ext cx="434484" cy="497341"/>
          </a:xfrm>
          <a:prstGeom prst="rect">
            <a:avLst/>
          </a:prstGeom>
          <a:noFill/>
          <a:extLst>
            <a:ext uri="{909E8E84-426E-40DD-AFC4-6F175D3DCCD1}">
              <a14:hiddenFill xmlns:a14="http://schemas.microsoft.com/office/drawing/2010/main">
                <a:solidFill>
                  <a:srgbClr val="FFFFFF"/>
                </a:solidFill>
              </a14:hiddenFill>
            </a:ext>
          </a:extLst>
        </p:spPr>
      </p:pic>
      <p:cxnSp>
        <p:nvCxnSpPr>
          <p:cNvPr id="680" name="Straight Connector 679">
            <a:extLst>
              <a:ext uri="{FF2B5EF4-FFF2-40B4-BE49-F238E27FC236}">
                <a16:creationId xmlns:a16="http://schemas.microsoft.com/office/drawing/2014/main" id="{D35BDDD0-6F13-4B57-B64E-1B404204704F}"/>
              </a:ext>
            </a:extLst>
          </p:cNvPr>
          <p:cNvCxnSpPr>
            <a:cxnSpLocks/>
          </p:cNvCxnSpPr>
          <p:nvPr/>
        </p:nvCxnSpPr>
        <p:spPr>
          <a:xfrm flipV="1">
            <a:off x="2419743" y="9526508"/>
            <a:ext cx="0" cy="161821"/>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681" name="Straight Connector 680">
            <a:extLst>
              <a:ext uri="{FF2B5EF4-FFF2-40B4-BE49-F238E27FC236}">
                <a16:creationId xmlns:a16="http://schemas.microsoft.com/office/drawing/2014/main" id="{1D346F24-8FD2-45D7-8F68-1AF7FBE351FA}"/>
              </a:ext>
            </a:extLst>
          </p:cNvPr>
          <p:cNvCxnSpPr>
            <a:cxnSpLocks/>
          </p:cNvCxnSpPr>
          <p:nvPr/>
        </p:nvCxnSpPr>
        <p:spPr>
          <a:xfrm>
            <a:off x="7344122" y="6683446"/>
            <a:ext cx="4659" cy="198405"/>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682" name="Straight Connector 681">
            <a:extLst>
              <a:ext uri="{FF2B5EF4-FFF2-40B4-BE49-F238E27FC236}">
                <a16:creationId xmlns:a16="http://schemas.microsoft.com/office/drawing/2014/main" id="{D4DB3810-72CA-473B-A3BF-7E283C9C3D6A}"/>
              </a:ext>
            </a:extLst>
          </p:cNvPr>
          <p:cNvCxnSpPr>
            <a:cxnSpLocks/>
          </p:cNvCxnSpPr>
          <p:nvPr/>
        </p:nvCxnSpPr>
        <p:spPr>
          <a:xfrm flipV="1">
            <a:off x="5689426" y="7279034"/>
            <a:ext cx="0" cy="210582"/>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684" name="Straight Connector 683">
            <a:extLst>
              <a:ext uri="{FF2B5EF4-FFF2-40B4-BE49-F238E27FC236}">
                <a16:creationId xmlns:a16="http://schemas.microsoft.com/office/drawing/2014/main" id="{39CA8D03-5568-4FE1-8B33-A3E9284AA857}"/>
              </a:ext>
            </a:extLst>
          </p:cNvPr>
          <p:cNvCxnSpPr>
            <a:cxnSpLocks/>
          </p:cNvCxnSpPr>
          <p:nvPr/>
        </p:nvCxnSpPr>
        <p:spPr>
          <a:xfrm>
            <a:off x="2656042" y="6712894"/>
            <a:ext cx="4659" cy="198405"/>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685" name="Straight Connector 684">
            <a:extLst>
              <a:ext uri="{FF2B5EF4-FFF2-40B4-BE49-F238E27FC236}">
                <a16:creationId xmlns:a16="http://schemas.microsoft.com/office/drawing/2014/main" id="{A60E5EA7-4795-4ED3-9714-FA5ED274B104}"/>
              </a:ext>
            </a:extLst>
          </p:cNvPr>
          <p:cNvCxnSpPr>
            <a:cxnSpLocks/>
          </p:cNvCxnSpPr>
          <p:nvPr/>
        </p:nvCxnSpPr>
        <p:spPr>
          <a:xfrm flipV="1">
            <a:off x="1765334" y="7246146"/>
            <a:ext cx="187096" cy="221982"/>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pic>
        <p:nvPicPr>
          <p:cNvPr id="12" name="Picture 14" descr="152 Stipulation Stock Vector Illustration And Royalty Free ...">
            <a:extLst>
              <a:ext uri="{FF2B5EF4-FFF2-40B4-BE49-F238E27FC236}">
                <a16:creationId xmlns:a16="http://schemas.microsoft.com/office/drawing/2014/main" id="{011ECB8F-A113-68C1-ACD6-E2A9FE6138FD}"/>
              </a:ext>
            </a:extLst>
          </p:cNvPr>
          <p:cNvPicPr>
            <a:picLocks noChangeAspect="1" noChangeArrowheads="1"/>
          </p:cNvPicPr>
          <p:nvPr/>
        </p:nvPicPr>
        <p:blipFill>
          <a:blip r:embed="rId56" cstate="print">
            <a:extLst>
              <a:ext uri="{BEBA8EAE-BF5A-486C-A8C5-ECC9F3942E4B}">
                <a14:imgProps xmlns:a14="http://schemas.microsoft.com/office/drawing/2010/main">
                  <a14:imgLayer r:embed="rId5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8370161" y="9581427"/>
            <a:ext cx="484880" cy="484880"/>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E6A8CD60-D6EC-0A3A-25FC-AA6472219E97}"/>
              </a:ext>
            </a:extLst>
          </p:cNvPr>
          <p:cNvSpPr txBox="1">
            <a:spLocks noChangeArrowheads="1"/>
          </p:cNvSpPr>
          <p:nvPr/>
        </p:nvSpPr>
        <p:spPr bwMode="auto">
          <a:xfrm>
            <a:off x="8078801" y="937285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Specification</a:t>
            </a:r>
          </a:p>
        </p:txBody>
      </p:sp>
      <p:cxnSp>
        <p:nvCxnSpPr>
          <p:cNvPr id="18" name="Straight Connector 17">
            <a:extLst>
              <a:ext uri="{FF2B5EF4-FFF2-40B4-BE49-F238E27FC236}">
                <a16:creationId xmlns:a16="http://schemas.microsoft.com/office/drawing/2014/main" id="{96EB9BE5-4B61-1BB0-E40A-23F7EF22E05B}"/>
              </a:ext>
            </a:extLst>
          </p:cNvPr>
          <p:cNvCxnSpPr>
            <a:cxnSpLocks/>
          </p:cNvCxnSpPr>
          <p:nvPr/>
        </p:nvCxnSpPr>
        <p:spPr>
          <a:xfrm flipV="1">
            <a:off x="8456869" y="9171186"/>
            <a:ext cx="0" cy="270926"/>
          </a:xfrm>
          <a:prstGeom prst="line">
            <a:avLst/>
          </a:prstGeom>
          <a:ln>
            <a:tailEnd type="oval"/>
          </a:ln>
        </p:spPr>
        <p:style>
          <a:lnRef idx="2">
            <a:schemeClr val="accent2"/>
          </a:lnRef>
          <a:fillRef idx="0">
            <a:schemeClr val="accent2"/>
          </a:fillRef>
          <a:effectRef idx="1">
            <a:schemeClr val="accent2"/>
          </a:effectRef>
          <a:fontRef idx="minor">
            <a:schemeClr val="tx1"/>
          </a:fontRef>
        </p:style>
      </p:cxnSp>
      <p:pic>
        <p:nvPicPr>
          <p:cNvPr id="24" name="Picture 16" descr="Scamper Stock Illustrations – 181 Scamper Stock Illustrations ...">
            <a:extLst>
              <a:ext uri="{FF2B5EF4-FFF2-40B4-BE49-F238E27FC236}">
                <a16:creationId xmlns:a16="http://schemas.microsoft.com/office/drawing/2014/main" id="{079546BA-5C8E-0E45-E0DD-403567CDADD3}"/>
              </a:ext>
            </a:extLst>
          </p:cNvPr>
          <p:cNvPicPr>
            <a:picLocks noChangeAspect="1" noChangeArrowheads="1"/>
          </p:cNvPicPr>
          <p:nvPr/>
        </p:nvPicPr>
        <p:blipFill rotWithShape="1">
          <a:blip r:embed="rId63" cstate="print">
            <a:extLst>
              <a:ext uri="{BEBA8EAE-BF5A-486C-A8C5-ECC9F3942E4B}">
                <a14:imgProps xmlns:a14="http://schemas.microsoft.com/office/drawing/2010/main">
                  <a14:imgLayer r:embed="rId64">
                    <a14:imgEffect>
                      <a14:saturation sat="0"/>
                    </a14:imgEffect>
                  </a14:imgLayer>
                </a14:imgProps>
              </a:ext>
              <a:ext uri="{28A0092B-C50C-407E-A947-70E740481C1C}">
                <a14:useLocalDpi xmlns:a14="http://schemas.microsoft.com/office/drawing/2010/main" val="0"/>
              </a:ext>
            </a:extLst>
          </a:blip>
          <a:srcRect l="4450" t="12085" r="6041" b="21745"/>
          <a:stretch/>
        </p:blipFill>
        <p:spPr bwMode="auto">
          <a:xfrm>
            <a:off x="7400344" y="10018798"/>
            <a:ext cx="878262" cy="21425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447" descr="Image result for 2d design">
            <a:extLst>
              <a:ext uri="{FF2B5EF4-FFF2-40B4-BE49-F238E27FC236}">
                <a16:creationId xmlns:a16="http://schemas.microsoft.com/office/drawing/2014/main" id="{B135FBD9-9A40-9ECC-2D19-CD279E40ED1D}"/>
              </a:ext>
            </a:extLst>
          </p:cNvPr>
          <p:cNvPicPr>
            <a:picLocks noChangeAspect="1" noChangeArrowheads="1"/>
          </p:cNvPicPr>
          <p:nvPr/>
        </p:nvPicPr>
        <p:blipFill>
          <a:blip r:embed="rId27" cstate="print">
            <a:extLst>
              <a:ext uri="{BEBA8EAE-BF5A-486C-A8C5-ECC9F3942E4B}">
                <a14:imgProps xmlns:a14="http://schemas.microsoft.com/office/drawing/2010/main">
                  <a14:imgLayer r:embed="rId28">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8855869" y="6677813"/>
            <a:ext cx="450755" cy="335813"/>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16">
            <a:extLst>
              <a:ext uri="{FF2B5EF4-FFF2-40B4-BE49-F238E27FC236}">
                <a16:creationId xmlns:a16="http://schemas.microsoft.com/office/drawing/2014/main" id="{58A9B2D3-48E7-8C71-B450-3D5B6920433B}"/>
              </a:ext>
            </a:extLst>
          </p:cNvPr>
          <p:cNvSpPr txBox="1">
            <a:spLocks noChangeArrowheads="1"/>
          </p:cNvSpPr>
          <p:nvPr/>
        </p:nvSpPr>
        <p:spPr bwMode="auto">
          <a:xfrm>
            <a:off x="8663677" y="648054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CAD design</a:t>
            </a:r>
          </a:p>
        </p:txBody>
      </p:sp>
      <p:cxnSp>
        <p:nvCxnSpPr>
          <p:cNvPr id="30" name="Straight Connector 29">
            <a:extLst>
              <a:ext uri="{FF2B5EF4-FFF2-40B4-BE49-F238E27FC236}">
                <a16:creationId xmlns:a16="http://schemas.microsoft.com/office/drawing/2014/main" id="{18E019F1-D763-F595-FDC4-02C21F25BBB2}"/>
              </a:ext>
            </a:extLst>
          </p:cNvPr>
          <p:cNvCxnSpPr>
            <a:cxnSpLocks/>
          </p:cNvCxnSpPr>
          <p:nvPr/>
        </p:nvCxnSpPr>
        <p:spPr>
          <a:xfrm flipH="1">
            <a:off x="8614041" y="6988518"/>
            <a:ext cx="196344" cy="325487"/>
          </a:xfrm>
          <a:prstGeom prst="line">
            <a:avLst/>
          </a:prstGeom>
          <a:ln>
            <a:tailEnd type="oval"/>
          </a:ln>
        </p:spPr>
        <p:style>
          <a:lnRef idx="2">
            <a:schemeClr val="accent4"/>
          </a:lnRef>
          <a:fillRef idx="0">
            <a:schemeClr val="accent4"/>
          </a:fillRef>
          <a:effectRef idx="1">
            <a:schemeClr val="accent4"/>
          </a:effectRef>
          <a:fontRef idx="minor">
            <a:schemeClr val="tx1"/>
          </a:fontRef>
        </p:style>
      </p:cxnSp>
      <p:sp>
        <p:nvSpPr>
          <p:cNvPr id="34" name="TextBox 16">
            <a:extLst>
              <a:ext uri="{FF2B5EF4-FFF2-40B4-BE49-F238E27FC236}">
                <a16:creationId xmlns:a16="http://schemas.microsoft.com/office/drawing/2014/main" id="{1D9E0916-39A7-832A-64CA-25472C996796}"/>
              </a:ext>
            </a:extLst>
          </p:cNvPr>
          <p:cNvSpPr txBox="1">
            <a:spLocks noChangeArrowheads="1"/>
          </p:cNvSpPr>
          <p:nvPr/>
        </p:nvSpPr>
        <p:spPr bwMode="auto">
          <a:xfrm>
            <a:off x="7905243" y="6087679"/>
            <a:ext cx="66441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testing, analysis and evaluation.</a:t>
            </a:r>
          </a:p>
        </p:txBody>
      </p:sp>
      <p:cxnSp>
        <p:nvCxnSpPr>
          <p:cNvPr id="35" name="Straight Connector 34">
            <a:extLst>
              <a:ext uri="{FF2B5EF4-FFF2-40B4-BE49-F238E27FC236}">
                <a16:creationId xmlns:a16="http://schemas.microsoft.com/office/drawing/2014/main" id="{6023D1CD-52B6-61F8-32B2-E0DBDD99C38E}"/>
              </a:ext>
            </a:extLst>
          </p:cNvPr>
          <p:cNvCxnSpPr>
            <a:cxnSpLocks/>
          </p:cNvCxnSpPr>
          <p:nvPr/>
        </p:nvCxnSpPr>
        <p:spPr>
          <a:xfrm flipV="1">
            <a:off x="8266256" y="6940052"/>
            <a:ext cx="122267" cy="165393"/>
          </a:xfrm>
          <a:prstGeom prst="line">
            <a:avLst/>
          </a:prstGeom>
          <a:ln>
            <a:tailEnd type="oval"/>
          </a:ln>
        </p:spPr>
        <p:style>
          <a:lnRef idx="3">
            <a:schemeClr val="accent1"/>
          </a:lnRef>
          <a:fillRef idx="0">
            <a:schemeClr val="accent1"/>
          </a:fillRef>
          <a:effectRef idx="2">
            <a:schemeClr val="accent1"/>
          </a:effectRef>
          <a:fontRef idx="minor">
            <a:schemeClr val="tx1"/>
          </a:fontRef>
        </p:style>
      </p:cxnSp>
      <p:sp>
        <p:nvSpPr>
          <p:cNvPr id="36" name="TextBox 16">
            <a:extLst>
              <a:ext uri="{FF2B5EF4-FFF2-40B4-BE49-F238E27FC236}">
                <a16:creationId xmlns:a16="http://schemas.microsoft.com/office/drawing/2014/main" id="{5320E2DE-AE3F-3A97-0F58-5367A416B073}"/>
              </a:ext>
            </a:extLst>
          </p:cNvPr>
          <p:cNvSpPr txBox="1">
            <a:spLocks noChangeArrowheads="1"/>
          </p:cNvSpPr>
          <p:nvPr/>
        </p:nvSpPr>
        <p:spPr bwMode="auto">
          <a:xfrm>
            <a:off x="8303393" y="6640938"/>
            <a:ext cx="6173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Final</a:t>
            </a:r>
          </a:p>
          <a:p>
            <a:pPr algn="ctr" eaLnBrk="1" hangingPunct="1"/>
            <a:r>
              <a:rPr lang="en-US" altLang="en-US" sz="800" dirty="0">
                <a:cs typeface="Calibri" panose="020F0502020204030204" pitchFamily="34" charset="0"/>
              </a:rPr>
              <a:t> Product</a:t>
            </a:r>
          </a:p>
        </p:txBody>
      </p:sp>
      <p:cxnSp>
        <p:nvCxnSpPr>
          <p:cNvPr id="43" name="Straight Connector 42">
            <a:extLst>
              <a:ext uri="{FF2B5EF4-FFF2-40B4-BE49-F238E27FC236}">
                <a16:creationId xmlns:a16="http://schemas.microsoft.com/office/drawing/2014/main" id="{241D4B1C-0049-3072-A2AC-B27DBD33933F}"/>
              </a:ext>
            </a:extLst>
          </p:cNvPr>
          <p:cNvCxnSpPr>
            <a:cxnSpLocks/>
          </p:cNvCxnSpPr>
          <p:nvPr/>
        </p:nvCxnSpPr>
        <p:spPr>
          <a:xfrm flipV="1">
            <a:off x="7967633" y="6804276"/>
            <a:ext cx="122267" cy="165393"/>
          </a:xfrm>
          <a:prstGeom prst="line">
            <a:avLst/>
          </a:prstGeom>
          <a:ln>
            <a:tailEnd type="oval"/>
          </a:ln>
        </p:spPr>
        <p:style>
          <a:lnRef idx="3">
            <a:schemeClr val="accent1"/>
          </a:lnRef>
          <a:fillRef idx="0">
            <a:schemeClr val="accent1"/>
          </a:fillRef>
          <a:effectRef idx="2">
            <a:schemeClr val="accent1"/>
          </a:effectRef>
          <a:fontRef idx="minor">
            <a:schemeClr val="tx1"/>
          </a:fontRef>
        </p:style>
      </p:cxnSp>
      <p:sp>
        <p:nvSpPr>
          <p:cNvPr id="2" name="TextBox 16">
            <a:extLst>
              <a:ext uri="{FF2B5EF4-FFF2-40B4-BE49-F238E27FC236}">
                <a16:creationId xmlns:a16="http://schemas.microsoft.com/office/drawing/2014/main" id="{972CE216-C1A1-1E44-7A0B-97FC3EE9D6E9}"/>
              </a:ext>
            </a:extLst>
          </p:cNvPr>
          <p:cNvSpPr txBox="1">
            <a:spLocks noChangeArrowheads="1"/>
          </p:cNvSpPr>
          <p:nvPr/>
        </p:nvSpPr>
        <p:spPr bwMode="auto">
          <a:xfrm>
            <a:off x="3524993" y="13004975"/>
            <a:ext cx="584473" cy="21544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Timbers</a:t>
            </a:r>
          </a:p>
        </p:txBody>
      </p:sp>
      <p:pic>
        <p:nvPicPr>
          <p:cNvPr id="20" name="Picture 19">
            <a:extLst>
              <a:ext uri="{FF2B5EF4-FFF2-40B4-BE49-F238E27FC236}">
                <a16:creationId xmlns:a16="http://schemas.microsoft.com/office/drawing/2014/main" id="{0F0C503B-64D6-7649-093B-20B04B5098FD}"/>
              </a:ext>
            </a:extLst>
          </p:cNvPr>
          <p:cNvPicPr>
            <a:picLocks noChangeAspect="1"/>
          </p:cNvPicPr>
          <p:nvPr/>
        </p:nvPicPr>
        <p:blipFill rotWithShape="1">
          <a:blip r:embed="rId44"/>
          <a:srcRect l="12662" t="51844" r="76211" b="26802"/>
          <a:stretch/>
        </p:blipFill>
        <p:spPr>
          <a:xfrm>
            <a:off x="3587263" y="12639620"/>
            <a:ext cx="363884" cy="392612"/>
          </a:xfrm>
          <a:prstGeom prst="rect">
            <a:avLst/>
          </a:prstGeom>
        </p:spPr>
      </p:pic>
      <p:cxnSp>
        <p:nvCxnSpPr>
          <p:cNvPr id="41" name="Straight Connector 40">
            <a:extLst>
              <a:ext uri="{FF2B5EF4-FFF2-40B4-BE49-F238E27FC236}">
                <a16:creationId xmlns:a16="http://schemas.microsoft.com/office/drawing/2014/main" id="{938490E3-4592-760B-C607-57D771D11EB3}"/>
              </a:ext>
            </a:extLst>
          </p:cNvPr>
          <p:cNvCxnSpPr>
            <a:cxnSpLocks/>
          </p:cNvCxnSpPr>
          <p:nvPr/>
        </p:nvCxnSpPr>
        <p:spPr>
          <a:xfrm>
            <a:off x="5545677" y="13220907"/>
            <a:ext cx="585" cy="231065"/>
          </a:xfrm>
          <a:prstGeom prst="line">
            <a:avLst/>
          </a:prstGeom>
          <a:ln>
            <a:tailEnd type="oval"/>
          </a:ln>
        </p:spPr>
        <p:style>
          <a:lnRef idx="3">
            <a:schemeClr val="accent5"/>
          </a:lnRef>
          <a:fillRef idx="0">
            <a:schemeClr val="accent5"/>
          </a:fillRef>
          <a:effectRef idx="2">
            <a:schemeClr val="accent5"/>
          </a:effectRef>
          <a:fontRef idx="minor">
            <a:schemeClr val="tx1"/>
          </a:fontRef>
        </p:style>
      </p:cxnSp>
      <p:cxnSp>
        <p:nvCxnSpPr>
          <p:cNvPr id="44" name="Straight Connector 43">
            <a:extLst>
              <a:ext uri="{FF2B5EF4-FFF2-40B4-BE49-F238E27FC236}">
                <a16:creationId xmlns:a16="http://schemas.microsoft.com/office/drawing/2014/main" id="{449797D2-5F85-9608-91AC-3B5CA038795E}"/>
              </a:ext>
            </a:extLst>
          </p:cNvPr>
          <p:cNvCxnSpPr>
            <a:cxnSpLocks/>
          </p:cNvCxnSpPr>
          <p:nvPr/>
        </p:nvCxnSpPr>
        <p:spPr>
          <a:xfrm flipV="1">
            <a:off x="5475297" y="13843480"/>
            <a:ext cx="0" cy="240838"/>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pic>
        <p:nvPicPr>
          <p:cNvPr id="45" name="Picture 44">
            <a:extLst>
              <a:ext uri="{FF2B5EF4-FFF2-40B4-BE49-F238E27FC236}">
                <a16:creationId xmlns:a16="http://schemas.microsoft.com/office/drawing/2014/main" id="{010261FC-EE01-0381-CD1C-2C9700BC7C8B}"/>
              </a:ext>
            </a:extLst>
          </p:cNvPr>
          <p:cNvPicPr>
            <a:picLocks noChangeAspect="1"/>
          </p:cNvPicPr>
          <p:nvPr/>
        </p:nvPicPr>
        <p:blipFill rotWithShape="1">
          <a:blip r:embed="rId82"/>
          <a:srcRect l="12207" t="41146" r="74616" b="36979"/>
          <a:stretch/>
        </p:blipFill>
        <p:spPr>
          <a:xfrm>
            <a:off x="8801234" y="13536828"/>
            <a:ext cx="428206" cy="399659"/>
          </a:xfrm>
          <a:prstGeom prst="rect">
            <a:avLst/>
          </a:prstGeom>
        </p:spPr>
      </p:pic>
      <p:sp>
        <p:nvSpPr>
          <p:cNvPr id="47" name="TextBox 16">
            <a:extLst>
              <a:ext uri="{FF2B5EF4-FFF2-40B4-BE49-F238E27FC236}">
                <a16:creationId xmlns:a16="http://schemas.microsoft.com/office/drawing/2014/main" id="{D3760673-222E-C4E5-E70E-74626356011E}"/>
              </a:ext>
            </a:extLst>
          </p:cNvPr>
          <p:cNvSpPr txBox="1">
            <a:spLocks noChangeArrowheads="1"/>
          </p:cNvSpPr>
          <p:nvPr/>
        </p:nvSpPr>
        <p:spPr bwMode="auto">
          <a:xfrm>
            <a:off x="8684024" y="13161466"/>
            <a:ext cx="662627" cy="33855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Paper and </a:t>
            </a:r>
          </a:p>
          <a:p>
            <a:pPr algn="ctr" eaLnBrk="1" hangingPunct="1"/>
            <a:r>
              <a:rPr lang="en-US" altLang="en-US" sz="800" dirty="0">
                <a:cs typeface="Calibri" panose="020F0502020204030204" pitchFamily="34" charset="0"/>
              </a:rPr>
              <a:t>Card</a:t>
            </a:r>
          </a:p>
        </p:txBody>
      </p:sp>
      <p:cxnSp>
        <p:nvCxnSpPr>
          <p:cNvPr id="48" name="Straight Connector 47">
            <a:extLst>
              <a:ext uri="{FF2B5EF4-FFF2-40B4-BE49-F238E27FC236}">
                <a16:creationId xmlns:a16="http://schemas.microsoft.com/office/drawing/2014/main" id="{5BB524A5-0CF9-30D7-C18D-4A1494D2479E}"/>
              </a:ext>
            </a:extLst>
          </p:cNvPr>
          <p:cNvCxnSpPr>
            <a:cxnSpLocks/>
          </p:cNvCxnSpPr>
          <p:nvPr/>
        </p:nvCxnSpPr>
        <p:spPr>
          <a:xfrm flipH="1" flipV="1">
            <a:off x="8544782" y="13355858"/>
            <a:ext cx="101056" cy="162234"/>
          </a:xfrm>
          <a:prstGeom prst="line">
            <a:avLst/>
          </a:prstGeom>
          <a:ln>
            <a:tailEnd type="oval"/>
          </a:ln>
        </p:spPr>
        <p:style>
          <a:lnRef idx="3">
            <a:schemeClr val="accent4"/>
          </a:lnRef>
          <a:fillRef idx="0">
            <a:schemeClr val="accent4"/>
          </a:fillRef>
          <a:effectRef idx="2">
            <a:schemeClr val="accent4"/>
          </a:effectRef>
          <a:fontRef idx="minor">
            <a:schemeClr val="tx1"/>
          </a:fontRef>
        </p:style>
      </p:cxnSp>
      <p:pic>
        <p:nvPicPr>
          <p:cNvPr id="49" name="Picture 48">
            <a:extLst>
              <a:ext uri="{FF2B5EF4-FFF2-40B4-BE49-F238E27FC236}">
                <a16:creationId xmlns:a16="http://schemas.microsoft.com/office/drawing/2014/main" id="{0EDF0ED5-FB3C-A0DF-B05A-51A8A6E165B3}"/>
              </a:ext>
            </a:extLst>
          </p:cNvPr>
          <p:cNvPicPr>
            <a:picLocks noChangeAspect="1"/>
          </p:cNvPicPr>
          <p:nvPr/>
        </p:nvPicPr>
        <p:blipFill rotWithShape="1">
          <a:blip r:embed="rId44"/>
          <a:srcRect l="12662" t="51844" r="76211" b="26802"/>
          <a:stretch/>
        </p:blipFill>
        <p:spPr>
          <a:xfrm>
            <a:off x="4420043" y="10777218"/>
            <a:ext cx="282969" cy="305309"/>
          </a:xfrm>
          <a:prstGeom prst="rect">
            <a:avLst/>
          </a:prstGeom>
        </p:spPr>
      </p:pic>
      <p:sp>
        <p:nvSpPr>
          <p:cNvPr id="50" name="TextBox 16">
            <a:extLst>
              <a:ext uri="{FF2B5EF4-FFF2-40B4-BE49-F238E27FC236}">
                <a16:creationId xmlns:a16="http://schemas.microsoft.com/office/drawing/2014/main" id="{DD062BAA-4A27-933E-F760-2840E3C5AC7C}"/>
              </a:ext>
            </a:extLst>
          </p:cNvPr>
          <p:cNvSpPr txBox="1">
            <a:spLocks noChangeArrowheads="1"/>
          </p:cNvSpPr>
          <p:nvPr/>
        </p:nvSpPr>
        <p:spPr bwMode="auto">
          <a:xfrm>
            <a:off x="4474263" y="10473187"/>
            <a:ext cx="486563" cy="215444"/>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Timber</a:t>
            </a:r>
          </a:p>
        </p:txBody>
      </p:sp>
      <p:pic>
        <p:nvPicPr>
          <p:cNvPr id="60" name="Picture 59">
            <a:extLst>
              <a:ext uri="{FF2B5EF4-FFF2-40B4-BE49-F238E27FC236}">
                <a16:creationId xmlns:a16="http://schemas.microsoft.com/office/drawing/2014/main" id="{57A70915-EE81-12B4-76BC-A39AA9A824BB}"/>
              </a:ext>
            </a:extLst>
          </p:cNvPr>
          <p:cNvPicPr>
            <a:picLocks noChangeAspect="1"/>
          </p:cNvPicPr>
          <p:nvPr/>
        </p:nvPicPr>
        <p:blipFill rotWithShape="1">
          <a:blip r:embed="rId44"/>
          <a:srcRect l="8693" t="27864" r="71102" b="50808"/>
          <a:stretch/>
        </p:blipFill>
        <p:spPr>
          <a:xfrm rot="4792621">
            <a:off x="2626470" y="12156815"/>
            <a:ext cx="394818" cy="234309"/>
          </a:xfrm>
          <a:prstGeom prst="rect">
            <a:avLst/>
          </a:prstGeom>
        </p:spPr>
      </p:pic>
      <p:pic>
        <p:nvPicPr>
          <p:cNvPr id="61" name="Picture 2" descr="Electronic Chip Logo | Electronics logo design, Electronics ...">
            <a:extLst>
              <a:ext uri="{FF2B5EF4-FFF2-40B4-BE49-F238E27FC236}">
                <a16:creationId xmlns:a16="http://schemas.microsoft.com/office/drawing/2014/main" id="{9AAA82ED-54F4-DBA0-936C-1FBAC643DBE5}"/>
              </a:ext>
            </a:extLst>
          </p:cNvPr>
          <p:cNvPicPr>
            <a:picLocks noChangeAspect="1" noChangeArrowheads="1"/>
          </p:cNvPicPr>
          <p:nvPr/>
        </p:nvPicPr>
        <p:blipFill rotWithShape="1">
          <a:blip r:embed="rId90" cstate="print">
            <a:extLst>
              <a:ext uri="{BEBA8EAE-BF5A-486C-A8C5-ECC9F3942E4B}">
                <a14:imgProps xmlns:a14="http://schemas.microsoft.com/office/drawing/2010/main">
                  <a14:imgLayer r:embed="rId91">
                    <a14:imgEffect>
                      <a14:saturation sat="0"/>
                    </a14:imgEffect>
                  </a14:imgLayer>
                </a14:imgProps>
              </a:ext>
              <a:ext uri="{28A0092B-C50C-407E-A947-70E740481C1C}">
                <a14:useLocalDpi xmlns:a14="http://schemas.microsoft.com/office/drawing/2010/main" val="0"/>
              </a:ext>
            </a:extLst>
          </a:blip>
          <a:srcRect l="21392" t="19613" r="11604" b="21891"/>
          <a:stretch/>
        </p:blipFill>
        <p:spPr bwMode="auto">
          <a:xfrm>
            <a:off x="4767764" y="12630699"/>
            <a:ext cx="464681" cy="304252"/>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2" descr="Electronic Chip Logo | Electronics logo design, Electronics ...">
            <a:extLst>
              <a:ext uri="{FF2B5EF4-FFF2-40B4-BE49-F238E27FC236}">
                <a16:creationId xmlns:a16="http://schemas.microsoft.com/office/drawing/2014/main" id="{0E1C8F71-E702-3A07-A13E-1A01E446D657}"/>
              </a:ext>
            </a:extLst>
          </p:cNvPr>
          <p:cNvPicPr>
            <a:picLocks noChangeAspect="1" noChangeArrowheads="1"/>
          </p:cNvPicPr>
          <p:nvPr/>
        </p:nvPicPr>
        <p:blipFill rotWithShape="1">
          <a:blip r:embed="rId90" cstate="print">
            <a:extLst>
              <a:ext uri="{BEBA8EAE-BF5A-486C-A8C5-ECC9F3942E4B}">
                <a14:imgProps xmlns:a14="http://schemas.microsoft.com/office/drawing/2010/main">
                  <a14:imgLayer r:embed="rId91">
                    <a14:imgEffect>
                      <a14:saturation sat="0"/>
                    </a14:imgEffect>
                  </a14:imgLayer>
                </a14:imgProps>
              </a:ext>
              <a:ext uri="{28A0092B-C50C-407E-A947-70E740481C1C}">
                <a14:useLocalDpi xmlns:a14="http://schemas.microsoft.com/office/drawing/2010/main" val="0"/>
              </a:ext>
            </a:extLst>
          </a:blip>
          <a:srcRect l="21392" t="19613" r="11604" b="21891"/>
          <a:stretch/>
        </p:blipFill>
        <p:spPr bwMode="auto">
          <a:xfrm>
            <a:off x="5696873" y="10742800"/>
            <a:ext cx="464681" cy="304252"/>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16">
            <a:extLst>
              <a:ext uri="{FF2B5EF4-FFF2-40B4-BE49-F238E27FC236}">
                <a16:creationId xmlns:a16="http://schemas.microsoft.com/office/drawing/2014/main" id="{A2F4E841-0FD7-9A68-F4E6-DA2F4E096061}"/>
              </a:ext>
            </a:extLst>
          </p:cNvPr>
          <p:cNvSpPr txBox="1">
            <a:spLocks noChangeArrowheads="1"/>
          </p:cNvSpPr>
          <p:nvPr/>
        </p:nvSpPr>
        <p:spPr bwMode="auto">
          <a:xfrm>
            <a:off x="6441909" y="1629111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pic>
        <p:nvPicPr>
          <p:cNvPr id="23" name="Picture 2" descr="Image result for Clipart playsam">
            <a:extLst>
              <a:ext uri="{FF2B5EF4-FFF2-40B4-BE49-F238E27FC236}">
                <a16:creationId xmlns:a16="http://schemas.microsoft.com/office/drawing/2014/main" id="{6CBB0D18-ED62-EE67-A6F0-53498E6DFFA0}"/>
              </a:ext>
            </a:extLst>
          </p:cNvPr>
          <p:cNvPicPr>
            <a:picLocks noChangeAspect="1" noChangeArrowheads="1"/>
          </p:cNvPicPr>
          <p:nvPr/>
        </p:nvPicPr>
        <p:blipFill>
          <a:blip r:embed="rId17" cstate="print">
            <a:extLst>
              <a:ext uri="{BEBA8EAE-BF5A-486C-A8C5-ECC9F3942E4B}">
                <a14:imgProps xmlns:a14="http://schemas.microsoft.com/office/drawing/2010/main">
                  <a14:imgLayer r:embed="rId18">
                    <a14:imgEffect>
                      <a14:backgroundRemoval t="0" b="99569" l="0" r="100000"/>
                    </a14:imgEffect>
                  </a14:imgLayer>
                </a14:imgProps>
              </a:ext>
              <a:ext uri="{28A0092B-C50C-407E-A947-70E740481C1C}">
                <a14:useLocalDpi xmlns:a14="http://schemas.microsoft.com/office/drawing/2010/main" val="0"/>
              </a:ext>
            </a:extLst>
          </a:blip>
          <a:srcRect/>
          <a:stretch>
            <a:fillRect/>
          </a:stretch>
        </p:blipFill>
        <p:spPr bwMode="auto">
          <a:xfrm rot="4315890">
            <a:off x="6766776" y="16411308"/>
            <a:ext cx="242935" cy="363619"/>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16">
            <a:extLst>
              <a:ext uri="{FF2B5EF4-FFF2-40B4-BE49-F238E27FC236}">
                <a16:creationId xmlns:a16="http://schemas.microsoft.com/office/drawing/2014/main" id="{5EC7446A-89A7-9371-189E-271460F1C264}"/>
              </a:ext>
            </a:extLst>
          </p:cNvPr>
          <p:cNvSpPr txBox="1">
            <a:spLocks noChangeArrowheads="1"/>
          </p:cNvSpPr>
          <p:nvPr/>
        </p:nvSpPr>
        <p:spPr bwMode="auto">
          <a:xfrm>
            <a:off x="3864918" y="1623920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Process</a:t>
            </a:r>
          </a:p>
        </p:txBody>
      </p:sp>
      <p:pic>
        <p:nvPicPr>
          <p:cNvPr id="39" name="Picture 455" descr="Image result for clipart design process">
            <a:extLst>
              <a:ext uri="{FF2B5EF4-FFF2-40B4-BE49-F238E27FC236}">
                <a16:creationId xmlns:a16="http://schemas.microsoft.com/office/drawing/2014/main" id="{B19DB63B-00CD-260F-63EA-102DBFAD6E4F}"/>
              </a:ext>
            </a:extLst>
          </p:cNvPr>
          <p:cNvPicPr>
            <a:picLocks noChangeAspect="1" noChangeArrowheads="1"/>
          </p:cNvPicPr>
          <p:nvPr/>
        </p:nvPicPr>
        <p:blipFill rotWithShape="1">
          <a:blip r:embed="rId92" cstate="print">
            <a:extLst>
              <a:ext uri="{28A0092B-C50C-407E-A947-70E740481C1C}">
                <a14:useLocalDpi xmlns:a14="http://schemas.microsoft.com/office/drawing/2010/main" val="0"/>
              </a:ext>
            </a:extLst>
          </a:blip>
          <a:srcRect l="12339" t="32601" r="11586" b="42386"/>
          <a:stretch/>
        </p:blipFill>
        <p:spPr bwMode="auto">
          <a:xfrm>
            <a:off x="3938429" y="16418518"/>
            <a:ext cx="556632" cy="216268"/>
          </a:xfrm>
          <a:prstGeom prst="rect">
            <a:avLst/>
          </a:prstGeom>
          <a:noFill/>
          <a:extLst>
            <a:ext uri="{909E8E84-426E-40DD-AFC4-6F175D3DCCD1}">
              <a14:hiddenFill xmlns:a14="http://schemas.microsoft.com/office/drawing/2010/main">
                <a:solidFill>
                  <a:srgbClr val="FFFFFF"/>
                </a:solidFill>
              </a14:hiddenFill>
            </a:ext>
          </a:extLst>
        </p:spPr>
      </p:pic>
      <p:sp>
        <p:nvSpPr>
          <p:cNvPr id="55" name="TextBox 16">
            <a:extLst>
              <a:ext uri="{FF2B5EF4-FFF2-40B4-BE49-F238E27FC236}">
                <a16:creationId xmlns:a16="http://schemas.microsoft.com/office/drawing/2014/main" id="{CB46CBA1-5F32-88FF-3A3D-ECF642360611}"/>
              </a:ext>
            </a:extLst>
          </p:cNvPr>
          <p:cNvSpPr txBox="1">
            <a:spLocks noChangeArrowheads="1"/>
          </p:cNvSpPr>
          <p:nvPr/>
        </p:nvSpPr>
        <p:spPr bwMode="auto">
          <a:xfrm>
            <a:off x="5808893" y="1627282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Design Process</a:t>
            </a:r>
          </a:p>
        </p:txBody>
      </p:sp>
      <p:pic>
        <p:nvPicPr>
          <p:cNvPr id="56" name="Picture 455" descr="Image result for clipart design process">
            <a:extLst>
              <a:ext uri="{FF2B5EF4-FFF2-40B4-BE49-F238E27FC236}">
                <a16:creationId xmlns:a16="http://schemas.microsoft.com/office/drawing/2014/main" id="{55B8F2D9-3C9E-25B4-3B64-085CACFA93E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2339" t="32601" r="11586" b="42386"/>
          <a:stretch/>
        </p:blipFill>
        <p:spPr bwMode="auto">
          <a:xfrm>
            <a:off x="5864496" y="16470601"/>
            <a:ext cx="687913" cy="267274"/>
          </a:xfrm>
          <a:prstGeom prst="rect">
            <a:avLst/>
          </a:prstGeom>
          <a:noFill/>
          <a:extLst>
            <a:ext uri="{909E8E84-426E-40DD-AFC4-6F175D3DCCD1}">
              <a14:hiddenFill xmlns:a14="http://schemas.microsoft.com/office/drawing/2010/main">
                <a:solidFill>
                  <a:srgbClr val="FFFFFF"/>
                </a:solidFill>
              </a14:hiddenFill>
            </a:ext>
          </a:extLst>
        </p:spPr>
      </p:pic>
      <p:cxnSp>
        <p:nvCxnSpPr>
          <p:cNvPr id="63" name="Straight Connector 62">
            <a:extLst>
              <a:ext uri="{FF2B5EF4-FFF2-40B4-BE49-F238E27FC236}">
                <a16:creationId xmlns:a16="http://schemas.microsoft.com/office/drawing/2014/main" id="{210E4EE0-CA8F-CE2C-EEEE-88444940FFF0}"/>
              </a:ext>
            </a:extLst>
          </p:cNvPr>
          <p:cNvCxnSpPr>
            <a:cxnSpLocks/>
          </p:cNvCxnSpPr>
          <p:nvPr/>
        </p:nvCxnSpPr>
        <p:spPr>
          <a:xfrm flipH="1">
            <a:off x="4611902" y="15582538"/>
            <a:ext cx="8562" cy="194530"/>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A6561571-4268-0680-FE6F-32B5397F8D8B}"/>
              </a:ext>
            </a:extLst>
          </p:cNvPr>
          <p:cNvCxnSpPr>
            <a:cxnSpLocks/>
          </p:cNvCxnSpPr>
          <p:nvPr/>
        </p:nvCxnSpPr>
        <p:spPr>
          <a:xfrm flipH="1">
            <a:off x="3028779" y="15473716"/>
            <a:ext cx="8562" cy="194530"/>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BE5580BE-E14D-2387-251E-B809C02C7046}"/>
              </a:ext>
            </a:extLst>
          </p:cNvPr>
          <p:cNvCxnSpPr>
            <a:cxnSpLocks/>
          </p:cNvCxnSpPr>
          <p:nvPr/>
        </p:nvCxnSpPr>
        <p:spPr>
          <a:xfrm flipV="1">
            <a:off x="2728605" y="16023786"/>
            <a:ext cx="0" cy="270926"/>
          </a:xfrm>
          <a:prstGeom prst="line">
            <a:avLst/>
          </a:prstGeom>
          <a:ln>
            <a:tailEnd type="oval"/>
          </a:ln>
        </p:spPr>
        <p:style>
          <a:lnRef idx="3">
            <a:schemeClr val="accent6"/>
          </a:lnRef>
          <a:fillRef idx="0">
            <a:schemeClr val="accent6"/>
          </a:fillRef>
          <a:effectRef idx="2">
            <a:schemeClr val="accent6"/>
          </a:effectRef>
          <a:fontRef idx="minor">
            <a:schemeClr val="tx1"/>
          </a:fontRef>
        </p:style>
      </p:cxnSp>
      <p:sp>
        <p:nvSpPr>
          <p:cNvPr id="66" name="Arrow: Curved Down 65">
            <a:extLst>
              <a:ext uri="{FF2B5EF4-FFF2-40B4-BE49-F238E27FC236}">
                <a16:creationId xmlns:a16="http://schemas.microsoft.com/office/drawing/2014/main" id="{5F5DEC5B-7388-67ED-54A9-B2DC00D80E96}"/>
              </a:ext>
            </a:extLst>
          </p:cNvPr>
          <p:cNvSpPr/>
          <p:nvPr/>
        </p:nvSpPr>
        <p:spPr>
          <a:xfrm>
            <a:off x="2180371" y="11182780"/>
            <a:ext cx="354604" cy="145724"/>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7" name="Arrow: Curved Down 66">
            <a:extLst>
              <a:ext uri="{FF2B5EF4-FFF2-40B4-BE49-F238E27FC236}">
                <a16:creationId xmlns:a16="http://schemas.microsoft.com/office/drawing/2014/main" id="{618518CC-3CC8-F44D-69A4-5543386D7DA1}"/>
              </a:ext>
            </a:extLst>
          </p:cNvPr>
          <p:cNvSpPr/>
          <p:nvPr/>
        </p:nvSpPr>
        <p:spPr>
          <a:xfrm rot="10456699">
            <a:off x="2175827" y="11440530"/>
            <a:ext cx="354603" cy="145724"/>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8" name="Arrow: Curved Down 67">
            <a:extLst>
              <a:ext uri="{FF2B5EF4-FFF2-40B4-BE49-F238E27FC236}">
                <a16:creationId xmlns:a16="http://schemas.microsoft.com/office/drawing/2014/main" id="{231F180B-CD4B-DC84-84E3-C075CBA6F19B}"/>
              </a:ext>
            </a:extLst>
          </p:cNvPr>
          <p:cNvSpPr/>
          <p:nvPr/>
        </p:nvSpPr>
        <p:spPr>
          <a:xfrm>
            <a:off x="6805681" y="13400200"/>
            <a:ext cx="357864" cy="157855"/>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 name="Arrow: Curved Down 68">
            <a:extLst>
              <a:ext uri="{FF2B5EF4-FFF2-40B4-BE49-F238E27FC236}">
                <a16:creationId xmlns:a16="http://schemas.microsoft.com/office/drawing/2014/main" id="{5B7B9F06-4683-6FA2-5270-A2D151B5C7EB}"/>
              </a:ext>
            </a:extLst>
          </p:cNvPr>
          <p:cNvSpPr/>
          <p:nvPr/>
        </p:nvSpPr>
        <p:spPr>
          <a:xfrm rot="10456699">
            <a:off x="6808999" y="13645861"/>
            <a:ext cx="357864" cy="157855"/>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0" name="Arrow: Curved Down 69">
            <a:extLst>
              <a:ext uri="{FF2B5EF4-FFF2-40B4-BE49-F238E27FC236}">
                <a16:creationId xmlns:a16="http://schemas.microsoft.com/office/drawing/2014/main" id="{1CFD384B-C354-71EA-2A9B-18DB32935F66}"/>
              </a:ext>
            </a:extLst>
          </p:cNvPr>
          <p:cNvSpPr/>
          <p:nvPr/>
        </p:nvSpPr>
        <p:spPr>
          <a:xfrm>
            <a:off x="2314304" y="15628125"/>
            <a:ext cx="357864" cy="157855"/>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1" name="Arrow: Curved Down 70">
            <a:extLst>
              <a:ext uri="{FF2B5EF4-FFF2-40B4-BE49-F238E27FC236}">
                <a16:creationId xmlns:a16="http://schemas.microsoft.com/office/drawing/2014/main" id="{A19925D6-CA07-387E-0ABA-C75A45193B08}"/>
              </a:ext>
            </a:extLst>
          </p:cNvPr>
          <p:cNvSpPr/>
          <p:nvPr/>
        </p:nvSpPr>
        <p:spPr>
          <a:xfrm rot="10456699">
            <a:off x="2308964" y="15882056"/>
            <a:ext cx="357864" cy="157855"/>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2" name="TextBox 16">
            <a:extLst>
              <a:ext uri="{FF2B5EF4-FFF2-40B4-BE49-F238E27FC236}">
                <a16:creationId xmlns:a16="http://schemas.microsoft.com/office/drawing/2014/main" id="{DEC62492-1562-1C41-7402-43BF93060786}"/>
              </a:ext>
            </a:extLst>
          </p:cNvPr>
          <p:cNvSpPr txBox="1">
            <a:spLocks noChangeArrowheads="1"/>
          </p:cNvSpPr>
          <p:nvPr/>
        </p:nvSpPr>
        <p:spPr bwMode="auto">
          <a:xfrm>
            <a:off x="5206937" y="1216712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a:t>
            </a:r>
          </a:p>
          <a:p>
            <a:pPr algn="ctr" eaLnBrk="1" hangingPunct="1"/>
            <a:r>
              <a:rPr lang="en-US" altLang="en-US" sz="800" dirty="0">
                <a:cs typeface="Calibri" panose="020F0502020204030204" pitchFamily="34" charset="0"/>
              </a:rPr>
              <a:t>Evaluation</a:t>
            </a:r>
          </a:p>
        </p:txBody>
      </p:sp>
      <p:cxnSp>
        <p:nvCxnSpPr>
          <p:cNvPr id="73" name="Straight Connector 72">
            <a:extLst>
              <a:ext uri="{FF2B5EF4-FFF2-40B4-BE49-F238E27FC236}">
                <a16:creationId xmlns:a16="http://schemas.microsoft.com/office/drawing/2014/main" id="{ABC3E0C5-ABBB-C3BD-F77D-77EFC41A639E}"/>
              </a:ext>
            </a:extLst>
          </p:cNvPr>
          <p:cNvCxnSpPr>
            <a:cxnSpLocks/>
          </p:cNvCxnSpPr>
          <p:nvPr/>
        </p:nvCxnSpPr>
        <p:spPr>
          <a:xfrm flipV="1">
            <a:off x="5802709" y="11649951"/>
            <a:ext cx="0" cy="270926"/>
          </a:xfrm>
          <a:prstGeom prst="line">
            <a:avLst/>
          </a:prstGeom>
          <a:ln>
            <a:tailEnd type="oval"/>
          </a:ln>
        </p:spPr>
        <p:style>
          <a:lnRef idx="2">
            <a:schemeClr val="accent5"/>
          </a:lnRef>
          <a:fillRef idx="0">
            <a:schemeClr val="accent5"/>
          </a:fillRef>
          <a:effectRef idx="1">
            <a:schemeClr val="accent5"/>
          </a:effectRef>
          <a:fontRef idx="minor">
            <a:schemeClr val="tx1"/>
          </a:fontRef>
        </p:style>
      </p:cxnSp>
      <p:pic>
        <p:nvPicPr>
          <p:cNvPr id="74" name="Picture 10" descr="Mp3 Car Decal � Signitup - Clipart Ipod Png, Transparent Png ...">
            <a:extLst>
              <a:ext uri="{FF2B5EF4-FFF2-40B4-BE49-F238E27FC236}">
                <a16:creationId xmlns:a16="http://schemas.microsoft.com/office/drawing/2014/main" id="{46741CC0-D2BD-01AB-B6ED-EB645F7040E1}"/>
              </a:ext>
            </a:extLst>
          </p:cNvPr>
          <p:cNvPicPr>
            <a:picLocks noChangeAspect="1" noChangeArrowheads="1"/>
          </p:cNvPicPr>
          <p:nvPr/>
        </p:nvPicPr>
        <p:blipFill rotWithShape="1">
          <a:blip r:embed="rId43" cstate="print">
            <a:extLst>
              <a:ext uri="{28A0092B-C50C-407E-A947-70E740481C1C}">
                <a14:useLocalDpi xmlns:a14="http://schemas.microsoft.com/office/drawing/2010/main" val="0"/>
              </a:ext>
            </a:extLst>
          </a:blip>
          <a:srcRect l="28976" r="27678"/>
          <a:stretch/>
        </p:blipFill>
        <p:spPr bwMode="auto">
          <a:xfrm>
            <a:off x="5525223" y="11839106"/>
            <a:ext cx="319767" cy="356854"/>
          </a:xfrm>
          <a:prstGeom prst="rect">
            <a:avLst/>
          </a:prstGeom>
          <a:noFill/>
          <a:extLst>
            <a:ext uri="{909E8E84-426E-40DD-AFC4-6F175D3DCCD1}">
              <a14:hiddenFill xmlns:a14="http://schemas.microsoft.com/office/drawing/2010/main">
                <a:solidFill>
                  <a:srgbClr val="FFFFFF"/>
                </a:solidFill>
              </a14:hiddenFill>
            </a:ext>
          </a:extLst>
        </p:spPr>
      </p:pic>
      <p:sp>
        <p:nvSpPr>
          <p:cNvPr id="75" name="TextBox 16">
            <a:extLst>
              <a:ext uri="{FF2B5EF4-FFF2-40B4-BE49-F238E27FC236}">
                <a16:creationId xmlns:a16="http://schemas.microsoft.com/office/drawing/2014/main" id="{A617FB40-73FB-693A-D07B-B363A03F54AF}"/>
              </a:ext>
            </a:extLst>
          </p:cNvPr>
          <p:cNvSpPr txBox="1">
            <a:spLocks noChangeArrowheads="1"/>
          </p:cNvSpPr>
          <p:nvPr/>
        </p:nvSpPr>
        <p:spPr bwMode="auto">
          <a:xfrm>
            <a:off x="270818" y="9629183"/>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a:t>
            </a:r>
          </a:p>
          <a:p>
            <a:pPr algn="ctr" eaLnBrk="1" hangingPunct="1"/>
            <a:r>
              <a:rPr lang="en-US" altLang="en-US" sz="800" dirty="0">
                <a:cs typeface="Calibri" panose="020F0502020204030204" pitchFamily="34" charset="0"/>
              </a:rPr>
              <a:t>Evaluation</a:t>
            </a:r>
          </a:p>
        </p:txBody>
      </p:sp>
      <p:pic>
        <p:nvPicPr>
          <p:cNvPr id="77" name="Picture 10" descr="Mp3 Car Decal � Signitup - Clipart Ipod Png, Transparent Png ...">
            <a:extLst>
              <a:ext uri="{FF2B5EF4-FFF2-40B4-BE49-F238E27FC236}">
                <a16:creationId xmlns:a16="http://schemas.microsoft.com/office/drawing/2014/main" id="{93D1D71F-E0D9-121D-4B84-A212CBA6457E}"/>
              </a:ext>
            </a:extLst>
          </p:cNvPr>
          <p:cNvPicPr>
            <a:picLocks noChangeAspect="1" noChangeArrowheads="1"/>
          </p:cNvPicPr>
          <p:nvPr/>
        </p:nvPicPr>
        <p:blipFill rotWithShape="1">
          <a:blip r:embed="rId43" cstate="print">
            <a:extLst>
              <a:ext uri="{28A0092B-C50C-407E-A947-70E740481C1C}">
                <a14:useLocalDpi xmlns:a14="http://schemas.microsoft.com/office/drawing/2010/main" val="0"/>
              </a:ext>
            </a:extLst>
          </a:blip>
          <a:srcRect l="28976" r="27678"/>
          <a:stretch/>
        </p:blipFill>
        <p:spPr bwMode="auto">
          <a:xfrm>
            <a:off x="580393" y="9329995"/>
            <a:ext cx="319767" cy="356854"/>
          </a:xfrm>
          <a:prstGeom prst="rect">
            <a:avLst/>
          </a:prstGeom>
          <a:noFill/>
          <a:extLst>
            <a:ext uri="{909E8E84-426E-40DD-AFC4-6F175D3DCCD1}">
              <a14:hiddenFill xmlns:a14="http://schemas.microsoft.com/office/drawing/2010/main">
                <a:solidFill>
                  <a:srgbClr val="FFFFFF"/>
                </a:solidFill>
              </a14:hiddenFill>
            </a:ext>
          </a:extLst>
        </p:spPr>
      </p:pic>
      <p:cxnSp>
        <p:nvCxnSpPr>
          <p:cNvPr id="78" name="Straight Connector 77">
            <a:extLst>
              <a:ext uri="{FF2B5EF4-FFF2-40B4-BE49-F238E27FC236}">
                <a16:creationId xmlns:a16="http://schemas.microsoft.com/office/drawing/2014/main" id="{F2919BF5-A236-A7CE-73A8-AF0995E8D664}"/>
              </a:ext>
            </a:extLst>
          </p:cNvPr>
          <p:cNvCxnSpPr>
            <a:cxnSpLocks/>
          </p:cNvCxnSpPr>
          <p:nvPr/>
        </p:nvCxnSpPr>
        <p:spPr>
          <a:xfrm flipV="1">
            <a:off x="1857976" y="11650485"/>
            <a:ext cx="88546" cy="180536"/>
          </a:xfrm>
          <a:prstGeom prst="line">
            <a:avLst/>
          </a:prstGeom>
          <a:ln>
            <a:tailEnd type="oval"/>
          </a:ln>
        </p:spPr>
        <p:style>
          <a:lnRef idx="2">
            <a:schemeClr val="accent4"/>
          </a:lnRef>
          <a:fillRef idx="0">
            <a:schemeClr val="accent4"/>
          </a:fillRef>
          <a:effectRef idx="1">
            <a:schemeClr val="accent4"/>
          </a:effectRef>
          <a:fontRef idx="minor">
            <a:schemeClr val="tx1"/>
          </a:fontRef>
        </p:style>
      </p:cxnSp>
      <p:cxnSp>
        <p:nvCxnSpPr>
          <p:cNvPr id="80" name="Straight Connector 79">
            <a:extLst>
              <a:ext uri="{FF2B5EF4-FFF2-40B4-BE49-F238E27FC236}">
                <a16:creationId xmlns:a16="http://schemas.microsoft.com/office/drawing/2014/main" id="{0F63A745-9A1D-A852-B2E3-37026B7A9E08}"/>
              </a:ext>
            </a:extLst>
          </p:cNvPr>
          <p:cNvCxnSpPr>
            <a:cxnSpLocks/>
          </p:cNvCxnSpPr>
          <p:nvPr/>
        </p:nvCxnSpPr>
        <p:spPr>
          <a:xfrm flipH="1">
            <a:off x="3653014" y="10963352"/>
            <a:ext cx="22311" cy="227151"/>
          </a:xfrm>
          <a:prstGeom prst="line">
            <a:avLst/>
          </a:prstGeom>
          <a:ln>
            <a:tailEnd type="oval"/>
          </a:ln>
        </p:spPr>
        <p:style>
          <a:lnRef idx="2">
            <a:schemeClr val="accent5"/>
          </a:lnRef>
          <a:fillRef idx="0">
            <a:schemeClr val="accent5"/>
          </a:fillRef>
          <a:effectRef idx="1">
            <a:schemeClr val="accent5"/>
          </a:effectRef>
          <a:fontRef idx="minor">
            <a:schemeClr val="tx1"/>
          </a:fontRef>
        </p:style>
      </p:cxnSp>
      <p:cxnSp>
        <p:nvCxnSpPr>
          <p:cNvPr id="81" name="Straight Connector 80">
            <a:extLst>
              <a:ext uri="{FF2B5EF4-FFF2-40B4-BE49-F238E27FC236}">
                <a16:creationId xmlns:a16="http://schemas.microsoft.com/office/drawing/2014/main" id="{49AF78E9-A221-9326-132C-27767D1A4FEC}"/>
              </a:ext>
            </a:extLst>
          </p:cNvPr>
          <p:cNvCxnSpPr>
            <a:cxnSpLocks/>
          </p:cNvCxnSpPr>
          <p:nvPr/>
        </p:nvCxnSpPr>
        <p:spPr>
          <a:xfrm>
            <a:off x="4158904" y="11018349"/>
            <a:ext cx="10564" cy="233401"/>
          </a:xfrm>
          <a:prstGeom prst="line">
            <a:avLst/>
          </a:prstGeom>
          <a:ln>
            <a:tailEnd type="oval"/>
          </a:ln>
        </p:spPr>
        <p:style>
          <a:lnRef idx="2">
            <a:schemeClr val="accent5"/>
          </a:lnRef>
          <a:fillRef idx="0">
            <a:schemeClr val="accent5"/>
          </a:fillRef>
          <a:effectRef idx="1">
            <a:schemeClr val="accent5"/>
          </a:effectRef>
          <a:fontRef idx="minor">
            <a:schemeClr val="tx1"/>
          </a:fontRef>
        </p:style>
      </p:cxnSp>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10560</TotalTime>
  <Words>450</Words>
  <Application>Microsoft Office PowerPoint</Application>
  <PresentationFormat>Custom</PresentationFormat>
  <Paragraphs>191</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Gill Sans MT Condensed</vt:lpstr>
      <vt:lpstr>Levenim MT</vt:lpstr>
      <vt:lpstr>Tahoma</vt:lpstr>
      <vt:lpstr>Office Theme</vt:lpstr>
      <vt:lpstr>PowerPoint Presentation</vt:lpstr>
    </vt:vector>
  </TitlesOfParts>
  <Company>St Mary's Catholic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Peachey</dc:creator>
  <cp:lastModifiedBy>Mrs. J. Bullworthy</cp:lastModifiedBy>
  <cp:revision>387</cp:revision>
  <cp:lastPrinted>2022-11-28T08:50:08Z</cp:lastPrinted>
  <dcterms:created xsi:type="dcterms:W3CDTF">2018-02-08T08:28:53Z</dcterms:created>
  <dcterms:modified xsi:type="dcterms:W3CDTF">2024-06-18T15:38:16Z</dcterms:modified>
</cp:coreProperties>
</file>