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7" r:id="rId2"/>
  </p:sldIdLst>
  <p:sldSz cx="9720263" cy="17640300"/>
  <p:notesSz cx="9926638" cy="14355763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800"/>
    <a:srgbClr val="00CC00"/>
    <a:srgbClr val="00B050"/>
    <a:srgbClr val="66FF99"/>
    <a:srgbClr val="0099FF"/>
    <a:srgbClr val="00FFCC"/>
    <a:srgbClr val="308045"/>
    <a:srgbClr val="2CB22C"/>
    <a:srgbClr val="00FF00"/>
    <a:srgbClr val="144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EFB9CA-24C9-440D-AEC0-0C87B4654ADE}" v="632" dt="2022-02-10T14:54:14.1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>
        <p:scale>
          <a:sx n="30" d="100"/>
          <a:sy n="30" d="100"/>
        </p:scale>
        <p:origin x="2942" y="24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 Bullworthy" userId="fcd6b9e6-7916-4691-a4e5-b39781f2336c" providerId="ADAL" clId="{0BEFB9CA-24C9-440D-AEC0-0C87B4654ADE}"/>
    <pc:docChg chg="undo redo custSel modSld">
      <pc:chgData name="Julia Bullworthy" userId="fcd6b9e6-7916-4691-a4e5-b39781f2336c" providerId="ADAL" clId="{0BEFB9CA-24C9-440D-AEC0-0C87B4654ADE}" dt="2022-02-10T14:54:14.156" v="1423" actId="1076"/>
      <pc:docMkLst>
        <pc:docMk/>
      </pc:docMkLst>
      <pc:sldChg chg="addSp delSp modSp mod">
        <pc:chgData name="Julia Bullworthy" userId="fcd6b9e6-7916-4691-a4e5-b39781f2336c" providerId="ADAL" clId="{0BEFB9CA-24C9-440D-AEC0-0C87B4654ADE}" dt="2022-02-10T14:54:14.156" v="1423" actId="1076"/>
        <pc:sldMkLst>
          <pc:docMk/>
          <pc:sldMk cId="2792485098" sldId="257"/>
        </pc:sldMkLst>
        <pc:spChg chg="del">
          <ac:chgData name="Julia Bullworthy" userId="fcd6b9e6-7916-4691-a4e5-b39781f2336c" providerId="ADAL" clId="{0BEFB9CA-24C9-440D-AEC0-0C87B4654ADE}" dt="2022-01-28T13:12:59.469" v="12" actId="478"/>
          <ac:spMkLst>
            <pc:docMk/>
            <pc:sldMk cId="2792485098" sldId="257"/>
            <ac:spMk id="15" creationId="{BB622F1C-D31E-407E-9F6A-B208A61F51FA}"/>
          </ac:spMkLst>
        </pc:spChg>
        <pc:spChg chg="del mod">
          <ac:chgData name="Julia Bullworthy" userId="fcd6b9e6-7916-4691-a4e5-b39781f2336c" providerId="ADAL" clId="{0BEFB9CA-24C9-440D-AEC0-0C87B4654ADE}" dt="2022-01-28T13:12:16.185" v="1" actId="478"/>
          <ac:spMkLst>
            <pc:docMk/>
            <pc:sldMk cId="2792485098" sldId="257"/>
            <ac:spMk id="114" creationId="{158AAA35-ABE9-4F25-B884-DC654315AEB6}"/>
          </ac:spMkLst>
        </pc:spChg>
        <pc:spChg chg="del mod">
          <ac:chgData name="Julia Bullworthy" userId="fcd6b9e6-7916-4691-a4e5-b39781f2336c" providerId="ADAL" clId="{0BEFB9CA-24C9-440D-AEC0-0C87B4654ADE}" dt="2022-01-28T13:12:44.431" v="10" actId="478"/>
          <ac:spMkLst>
            <pc:docMk/>
            <pc:sldMk cId="2792485098" sldId="257"/>
            <ac:spMk id="132" creationId="{930923A5-7F19-4A59-BF64-D56226D8F729}"/>
          </ac:spMkLst>
        </pc:spChg>
        <pc:spChg chg="del">
          <ac:chgData name="Julia Bullworthy" userId="fcd6b9e6-7916-4691-a4e5-b39781f2336c" providerId="ADAL" clId="{0BEFB9CA-24C9-440D-AEC0-0C87B4654ADE}" dt="2022-01-28T13:12:40.563" v="8" actId="478"/>
          <ac:spMkLst>
            <pc:docMk/>
            <pc:sldMk cId="2792485098" sldId="257"/>
            <ac:spMk id="133" creationId="{4FECA8C3-E131-4CBF-B2A1-067B9E4A54EE}"/>
          </ac:spMkLst>
        </pc:spChg>
        <pc:spChg chg="mod">
          <ac:chgData name="Julia Bullworthy" userId="fcd6b9e6-7916-4691-a4e5-b39781f2336c" providerId="ADAL" clId="{0BEFB9CA-24C9-440D-AEC0-0C87B4654ADE}" dt="2022-01-28T13:36:52.978" v="445" actId="14100"/>
          <ac:spMkLst>
            <pc:docMk/>
            <pc:sldMk cId="2792485098" sldId="257"/>
            <ac:spMk id="140" creationId="{1CA3438C-3F21-4F86-8C87-7EFB1C9A8394}"/>
          </ac:spMkLst>
        </pc:spChg>
        <pc:spChg chg="mod">
          <ac:chgData name="Julia Bullworthy" userId="fcd6b9e6-7916-4691-a4e5-b39781f2336c" providerId="ADAL" clId="{0BEFB9CA-24C9-440D-AEC0-0C87B4654ADE}" dt="2022-02-10T13:25:54.424" v="955" actId="1076"/>
          <ac:spMkLst>
            <pc:docMk/>
            <pc:sldMk cId="2792485098" sldId="257"/>
            <ac:spMk id="141" creationId="{AC6390BF-C5B0-44D9-A9D9-DF04ADE98306}"/>
          </ac:spMkLst>
        </pc:spChg>
        <pc:spChg chg="add mod">
          <ac:chgData name="Julia Bullworthy" userId="fcd6b9e6-7916-4691-a4e5-b39781f2336c" providerId="ADAL" clId="{0BEFB9CA-24C9-440D-AEC0-0C87B4654ADE}" dt="2022-01-28T13:20:25.249" v="118" actId="1076"/>
          <ac:spMkLst>
            <pc:docMk/>
            <pc:sldMk cId="2792485098" sldId="257"/>
            <ac:spMk id="168" creationId="{34429206-BB74-425E-9FEE-7C8A08E8D29D}"/>
          </ac:spMkLst>
        </pc:spChg>
        <pc:spChg chg="mod">
          <ac:chgData name="Julia Bullworthy" userId="fcd6b9e6-7916-4691-a4e5-b39781f2336c" providerId="ADAL" clId="{0BEFB9CA-24C9-440D-AEC0-0C87B4654ADE}" dt="2022-01-28T13:22:19.535" v="132" actId="208"/>
          <ac:spMkLst>
            <pc:docMk/>
            <pc:sldMk cId="2792485098" sldId="257"/>
            <ac:spMk id="170" creationId="{F88E869F-F42A-434E-A6BB-167BDF51C409}"/>
          </ac:spMkLst>
        </pc:spChg>
        <pc:spChg chg="mod">
          <ac:chgData name="Julia Bullworthy" userId="fcd6b9e6-7916-4691-a4e5-b39781f2336c" providerId="ADAL" clId="{0BEFB9CA-24C9-440D-AEC0-0C87B4654ADE}" dt="2022-01-28T13:22:19.535" v="132" actId="208"/>
          <ac:spMkLst>
            <pc:docMk/>
            <pc:sldMk cId="2792485098" sldId="257"/>
            <ac:spMk id="171" creationId="{A9AE8C97-3324-4F93-BD6B-738187E61817}"/>
          </ac:spMkLst>
        </pc:spChg>
        <pc:spChg chg="add mod">
          <ac:chgData name="Julia Bullworthy" userId="fcd6b9e6-7916-4691-a4e5-b39781f2336c" providerId="ADAL" clId="{0BEFB9CA-24C9-440D-AEC0-0C87B4654ADE}" dt="2022-02-10T13:21:07.454" v="880" actId="20577"/>
          <ac:spMkLst>
            <pc:docMk/>
            <pc:sldMk cId="2792485098" sldId="257"/>
            <ac:spMk id="174" creationId="{F8E96DF3-17D4-493D-8EA7-27B696C6CA91}"/>
          </ac:spMkLst>
        </pc:spChg>
        <pc:spChg chg="add mod">
          <ac:chgData name="Julia Bullworthy" userId="fcd6b9e6-7916-4691-a4e5-b39781f2336c" providerId="ADAL" clId="{0BEFB9CA-24C9-440D-AEC0-0C87B4654ADE}" dt="2022-02-10T13:04:55.479" v="686" actId="1076"/>
          <ac:spMkLst>
            <pc:docMk/>
            <pc:sldMk cId="2792485098" sldId="257"/>
            <ac:spMk id="175" creationId="{E5390063-F594-4CD0-9E20-510C96CCB367}"/>
          </ac:spMkLst>
        </pc:spChg>
        <pc:spChg chg="add del mod">
          <ac:chgData name="Julia Bullworthy" userId="fcd6b9e6-7916-4691-a4e5-b39781f2336c" providerId="ADAL" clId="{0BEFB9CA-24C9-440D-AEC0-0C87B4654ADE}" dt="2022-01-28T13:25:23.166" v="210" actId="478"/>
          <ac:spMkLst>
            <pc:docMk/>
            <pc:sldMk cId="2792485098" sldId="257"/>
            <ac:spMk id="176" creationId="{08687FB4-F476-434F-B23E-28855902E976}"/>
          </ac:spMkLst>
        </pc:spChg>
        <pc:spChg chg="add mod">
          <ac:chgData name="Julia Bullworthy" userId="fcd6b9e6-7916-4691-a4e5-b39781f2336c" providerId="ADAL" clId="{0BEFB9CA-24C9-440D-AEC0-0C87B4654ADE}" dt="2022-02-10T12:44:38.402" v="606" actId="1076"/>
          <ac:spMkLst>
            <pc:docMk/>
            <pc:sldMk cId="2792485098" sldId="257"/>
            <ac:spMk id="176" creationId="{CCB4DC4B-FEFF-4189-AFCF-E6ABC2C3E5DE}"/>
          </ac:spMkLst>
        </pc:spChg>
        <pc:spChg chg="add mod">
          <ac:chgData name="Julia Bullworthy" userId="fcd6b9e6-7916-4691-a4e5-b39781f2336c" providerId="ADAL" clId="{0BEFB9CA-24C9-440D-AEC0-0C87B4654ADE}" dt="2022-01-28T13:24:39.147" v="171" actId="20577"/>
          <ac:spMkLst>
            <pc:docMk/>
            <pc:sldMk cId="2792485098" sldId="257"/>
            <ac:spMk id="177" creationId="{67E2796E-71B7-46ED-854D-D1EFBCE9D16D}"/>
          </ac:spMkLst>
        </pc:spChg>
        <pc:spChg chg="add mod">
          <ac:chgData name="Julia Bullworthy" userId="fcd6b9e6-7916-4691-a4e5-b39781f2336c" providerId="ADAL" clId="{0BEFB9CA-24C9-440D-AEC0-0C87B4654ADE}" dt="2022-01-28T13:25:29.928" v="212" actId="1076"/>
          <ac:spMkLst>
            <pc:docMk/>
            <pc:sldMk cId="2792485098" sldId="257"/>
            <ac:spMk id="178" creationId="{B715555A-D8BD-4C8E-93DD-09E93F6592C9}"/>
          </ac:spMkLst>
        </pc:spChg>
        <pc:spChg chg="add mod">
          <ac:chgData name="Julia Bullworthy" userId="fcd6b9e6-7916-4691-a4e5-b39781f2336c" providerId="ADAL" clId="{0BEFB9CA-24C9-440D-AEC0-0C87B4654ADE}" dt="2022-02-10T13:11:19.077" v="766" actId="1076"/>
          <ac:spMkLst>
            <pc:docMk/>
            <pc:sldMk cId="2792485098" sldId="257"/>
            <ac:spMk id="179" creationId="{4825143C-072C-4A44-95E8-982C10DB4F3F}"/>
          </ac:spMkLst>
        </pc:spChg>
        <pc:spChg chg="add mod">
          <ac:chgData name="Julia Bullworthy" userId="fcd6b9e6-7916-4691-a4e5-b39781f2336c" providerId="ADAL" clId="{0BEFB9CA-24C9-440D-AEC0-0C87B4654ADE}" dt="2022-02-10T13:30:06.825" v="1004" actId="1076"/>
          <ac:spMkLst>
            <pc:docMk/>
            <pc:sldMk cId="2792485098" sldId="257"/>
            <ac:spMk id="180" creationId="{132F2153-B054-4CC1-8437-D844AAD38DEE}"/>
          </ac:spMkLst>
        </pc:spChg>
        <pc:spChg chg="add mod">
          <ac:chgData name="Julia Bullworthy" userId="fcd6b9e6-7916-4691-a4e5-b39781f2336c" providerId="ADAL" clId="{0BEFB9CA-24C9-440D-AEC0-0C87B4654ADE}" dt="2022-02-10T14:53:10.096" v="1367" actId="1076"/>
          <ac:spMkLst>
            <pc:docMk/>
            <pc:sldMk cId="2792485098" sldId="257"/>
            <ac:spMk id="181" creationId="{F80A833E-8641-4397-9571-82FFC32EDB14}"/>
          </ac:spMkLst>
        </pc:spChg>
        <pc:spChg chg="add mod">
          <ac:chgData name="Julia Bullworthy" userId="fcd6b9e6-7916-4691-a4e5-b39781f2336c" providerId="ADAL" clId="{0BEFB9CA-24C9-440D-AEC0-0C87B4654ADE}" dt="2022-02-10T14:49:33.667" v="1340" actId="1076"/>
          <ac:spMkLst>
            <pc:docMk/>
            <pc:sldMk cId="2792485098" sldId="257"/>
            <ac:spMk id="182" creationId="{56CBC3BE-3977-4B5A-94F6-F6C10A25C125}"/>
          </ac:spMkLst>
        </pc:spChg>
        <pc:spChg chg="add mod">
          <ac:chgData name="Julia Bullworthy" userId="fcd6b9e6-7916-4691-a4e5-b39781f2336c" providerId="ADAL" clId="{0BEFB9CA-24C9-440D-AEC0-0C87B4654ADE}" dt="2022-02-10T14:49:36.865" v="1341" actId="1076"/>
          <ac:spMkLst>
            <pc:docMk/>
            <pc:sldMk cId="2792485098" sldId="257"/>
            <ac:spMk id="183" creationId="{D6FC89CA-7E50-4231-B67B-60D6557DD478}"/>
          </ac:spMkLst>
        </pc:spChg>
        <pc:spChg chg="add mod">
          <ac:chgData name="Julia Bullworthy" userId="fcd6b9e6-7916-4691-a4e5-b39781f2336c" providerId="ADAL" clId="{0BEFB9CA-24C9-440D-AEC0-0C87B4654ADE}" dt="2022-02-10T13:50:33.053" v="1105" actId="1076"/>
          <ac:spMkLst>
            <pc:docMk/>
            <pc:sldMk cId="2792485098" sldId="257"/>
            <ac:spMk id="184" creationId="{955645B5-ECEE-4927-8A5E-0487A545EE9E}"/>
          </ac:spMkLst>
        </pc:spChg>
        <pc:spChg chg="add del mod">
          <ac:chgData name="Julia Bullworthy" userId="fcd6b9e6-7916-4691-a4e5-b39781f2336c" providerId="ADAL" clId="{0BEFB9CA-24C9-440D-AEC0-0C87B4654ADE}" dt="2022-02-10T13:23:44.166" v="925" actId="478"/>
          <ac:spMkLst>
            <pc:docMk/>
            <pc:sldMk cId="2792485098" sldId="257"/>
            <ac:spMk id="185" creationId="{C3034B20-4885-4574-B966-D84751EC4C36}"/>
          </ac:spMkLst>
        </pc:spChg>
        <pc:spChg chg="add del mod">
          <ac:chgData name="Julia Bullworthy" userId="fcd6b9e6-7916-4691-a4e5-b39781f2336c" providerId="ADAL" clId="{0BEFB9CA-24C9-440D-AEC0-0C87B4654ADE}" dt="2022-02-10T14:44:53.950" v="1280" actId="478"/>
          <ac:spMkLst>
            <pc:docMk/>
            <pc:sldMk cId="2792485098" sldId="257"/>
            <ac:spMk id="186" creationId="{B0352E64-B9C1-4428-9BE8-54640AAC4423}"/>
          </ac:spMkLst>
        </pc:spChg>
        <pc:spChg chg="add mod">
          <ac:chgData name="Julia Bullworthy" userId="fcd6b9e6-7916-4691-a4e5-b39781f2336c" providerId="ADAL" clId="{0BEFB9CA-24C9-440D-AEC0-0C87B4654ADE}" dt="2022-02-10T12:44:58.672" v="614" actId="1076"/>
          <ac:spMkLst>
            <pc:docMk/>
            <pc:sldMk cId="2792485098" sldId="257"/>
            <ac:spMk id="197" creationId="{F8B01E6B-6858-4E52-B2E3-991531BDDF7A}"/>
          </ac:spMkLst>
        </pc:spChg>
        <pc:spChg chg="add mod">
          <ac:chgData name="Julia Bullworthy" userId="fcd6b9e6-7916-4691-a4e5-b39781f2336c" providerId="ADAL" clId="{0BEFB9CA-24C9-440D-AEC0-0C87B4654ADE}" dt="2022-02-10T12:44:53.589" v="613" actId="1076"/>
          <ac:spMkLst>
            <pc:docMk/>
            <pc:sldMk cId="2792485098" sldId="257"/>
            <ac:spMk id="198" creationId="{A8825292-702A-429D-A9A2-235D2A7F849E}"/>
          </ac:spMkLst>
        </pc:spChg>
        <pc:spChg chg="add mod">
          <ac:chgData name="Julia Bullworthy" userId="fcd6b9e6-7916-4691-a4e5-b39781f2336c" providerId="ADAL" clId="{0BEFB9CA-24C9-440D-AEC0-0C87B4654ADE}" dt="2022-02-10T13:10:12.328" v="740" actId="1076"/>
          <ac:spMkLst>
            <pc:docMk/>
            <pc:sldMk cId="2792485098" sldId="257"/>
            <ac:spMk id="220" creationId="{E6C1CAF0-EF07-4F69-8780-404911162149}"/>
          </ac:spMkLst>
        </pc:spChg>
        <pc:spChg chg="add mod">
          <ac:chgData name="Julia Bullworthy" userId="fcd6b9e6-7916-4691-a4e5-b39781f2336c" providerId="ADAL" clId="{0BEFB9CA-24C9-440D-AEC0-0C87B4654ADE}" dt="2022-02-10T12:45:15.480" v="616" actId="1076"/>
          <ac:spMkLst>
            <pc:docMk/>
            <pc:sldMk cId="2792485098" sldId="257"/>
            <ac:spMk id="226" creationId="{196B1FD3-24FE-4C75-86DB-AE53037C4A6F}"/>
          </ac:spMkLst>
        </pc:spChg>
        <pc:spChg chg="add mod">
          <ac:chgData name="Julia Bullworthy" userId="fcd6b9e6-7916-4691-a4e5-b39781f2336c" providerId="ADAL" clId="{0BEFB9CA-24C9-440D-AEC0-0C87B4654ADE}" dt="2022-02-10T13:31:01.400" v="1017" actId="1076"/>
          <ac:spMkLst>
            <pc:docMk/>
            <pc:sldMk cId="2792485098" sldId="257"/>
            <ac:spMk id="235" creationId="{CF738231-82CC-4B4A-9FFC-4C53F6DC44D5}"/>
          </ac:spMkLst>
        </pc:spChg>
        <pc:spChg chg="add mod">
          <ac:chgData name="Julia Bullworthy" userId="fcd6b9e6-7916-4691-a4e5-b39781f2336c" providerId="ADAL" clId="{0BEFB9CA-24C9-440D-AEC0-0C87B4654ADE}" dt="2022-02-10T13:25:20.836" v="948" actId="1076"/>
          <ac:spMkLst>
            <pc:docMk/>
            <pc:sldMk cId="2792485098" sldId="257"/>
            <ac:spMk id="236" creationId="{5DB4F520-B590-495C-9A63-29812E31C80D}"/>
          </ac:spMkLst>
        </pc:spChg>
        <pc:spChg chg="add mod">
          <ac:chgData name="Julia Bullworthy" userId="fcd6b9e6-7916-4691-a4e5-b39781f2336c" providerId="ADAL" clId="{0BEFB9CA-24C9-440D-AEC0-0C87B4654ADE}" dt="2022-02-10T13:09:18.432" v="727" actId="1076"/>
          <ac:spMkLst>
            <pc:docMk/>
            <pc:sldMk cId="2792485098" sldId="257"/>
            <ac:spMk id="237" creationId="{6E30774E-CE7A-4AAF-BCEE-497B4CCD0DEF}"/>
          </ac:spMkLst>
        </pc:spChg>
        <pc:spChg chg="add del mod">
          <ac:chgData name="Julia Bullworthy" userId="fcd6b9e6-7916-4691-a4e5-b39781f2336c" providerId="ADAL" clId="{0BEFB9CA-24C9-440D-AEC0-0C87B4654ADE}" dt="2022-02-10T13:16:12.801" v="840" actId="478"/>
          <ac:spMkLst>
            <pc:docMk/>
            <pc:sldMk cId="2792485098" sldId="257"/>
            <ac:spMk id="238" creationId="{1446BB99-2651-4C97-A5D8-64679B0E4C2E}"/>
          </ac:spMkLst>
        </pc:spChg>
        <pc:spChg chg="add del mod">
          <ac:chgData name="Julia Bullworthy" userId="fcd6b9e6-7916-4691-a4e5-b39781f2336c" providerId="ADAL" clId="{0BEFB9CA-24C9-440D-AEC0-0C87B4654ADE}" dt="2022-02-10T13:08:17.836" v="718" actId="478"/>
          <ac:spMkLst>
            <pc:docMk/>
            <pc:sldMk cId="2792485098" sldId="257"/>
            <ac:spMk id="239" creationId="{0AC312F0-2A82-4F83-9D45-06F7487C2051}"/>
          </ac:spMkLst>
        </pc:spChg>
        <pc:spChg chg="add mod">
          <ac:chgData name="Julia Bullworthy" userId="fcd6b9e6-7916-4691-a4e5-b39781f2336c" providerId="ADAL" clId="{0BEFB9CA-24C9-440D-AEC0-0C87B4654ADE}" dt="2022-02-10T13:10:02.435" v="736" actId="1076"/>
          <ac:spMkLst>
            <pc:docMk/>
            <pc:sldMk cId="2792485098" sldId="257"/>
            <ac:spMk id="240" creationId="{C55ADB96-88E4-49B0-ABDD-E50F599C5390}"/>
          </ac:spMkLst>
        </pc:spChg>
        <pc:spChg chg="add mod">
          <ac:chgData name="Julia Bullworthy" userId="fcd6b9e6-7916-4691-a4e5-b39781f2336c" providerId="ADAL" clId="{0BEFB9CA-24C9-440D-AEC0-0C87B4654ADE}" dt="2022-02-10T13:11:05.827" v="762" actId="1076"/>
          <ac:spMkLst>
            <pc:docMk/>
            <pc:sldMk cId="2792485098" sldId="257"/>
            <ac:spMk id="241" creationId="{581E0D61-C990-4A7D-8EB4-E2C4E2F2DF41}"/>
          </ac:spMkLst>
        </pc:spChg>
        <pc:spChg chg="add del mod">
          <ac:chgData name="Julia Bullworthy" userId="fcd6b9e6-7916-4691-a4e5-b39781f2336c" providerId="ADAL" clId="{0BEFB9CA-24C9-440D-AEC0-0C87B4654ADE}" dt="2022-02-10T12:47:22.550" v="639" actId="478"/>
          <ac:spMkLst>
            <pc:docMk/>
            <pc:sldMk cId="2792485098" sldId="257"/>
            <ac:spMk id="243" creationId="{BB5BDACF-FCC9-48CA-AB35-C605B0A12EC0}"/>
          </ac:spMkLst>
        </pc:spChg>
        <pc:spChg chg="add mod">
          <ac:chgData name="Julia Bullworthy" userId="fcd6b9e6-7916-4691-a4e5-b39781f2336c" providerId="ADAL" clId="{0BEFB9CA-24C9-440D-AEC0-0C87B4654ADE}" dt="2022-02-10T13:10:41.723" v="753" actId="1076"/>
          <ac:spMkLst>
            <pc:docMk/>
            <pc:sldMk cId="2792485098" sldId="257"/>
            <ac:spMk id="245" creationId="{76074367-BD0E-433B-BE37-5A51BB880368}"/>
          </ac:spMkLst>
        </pc:spChg>
        <pc:spChg chg="add mod">
          <ac:chgData name="Julia Bullworthy" userId="fcd6b9e6-7916-4691-a4e5-b39781f2336c" providerId="ADAL" clId="{0BEFB9CA-24C9-440D-AEC0-0C87B4654ADE}" dt="2022-02-10T13:21:31.707" v="894" actId="20577"/>
          <ac:spMkLst>
            <pc:docMk/>
            <pc:sldMk cId="2792485098" sldId="257"/>
            <ac:spMk id="246" creationId="{F63A8394-614B-4CF9-8A0D-CEEE9E033725}"/>
          </ac:spMkLst>
        </pc:spChg>
        <pc:spChg chg="add mod">
          <ac:chgData name="Julia Bullworthy" userId="fcd6b9e6-7916-4691-a4e5-b39781f2336c" providerId="ADAL" clId="{0BEFB9CA-24C9-440D-AEC0-0C87B4654ADE}" dt="2022-02-10T13:10:19.394" v="743" actId="1076"/>
          <ac:spMkLst>
            <pc:docMk/>
            <pc:sldMk cId="2792485098" sldId="257"/>
            <ac:spMk id="247" creationId="{81C5CD58-968E-4C27-B699-092B5CBE487E}"/>
          </ac:spMkLst>
        </pc:spChg>
        <pc:spChg chg="add mod">
          <ac:chgData name="Julia Bullworthy" userId="fcd6b9e6-7916-4691-a4e5-b39781f2336c" providerId="ADAL" clId="{0BEFB9CA-24C9-440D-AEC0-0C87B4654ADE}" dt="2022-02-10T13:11:12.777" v="764" actId="1076"/>
          <ac:spMkLst>
            <pc:docMk/>
            <pc:sldMk cId="2792485098" sldId="257"/>
            <ac:spMk id="249" creationId="{BFE53068-310E-4134-9299-C3754BB0171C}"/>
          </ac:spMkLst>
        </pc:spChg>
        <pc:spChg chg="add mod">
          <ac:chgData name="Julia Bullworthy" userId="fcd6b9e6-7916-4691-a4e5-b39781f2336c" providerId="ADAL" clId="{0BEFB9CA-24C9-440D-AEC0-0C87B4654ADE}" dt="2022-02-10T13:11:29.090" v="769" actId="1076"/>
          <ac:spMkLst>
            <pc:docMk/>
            <pc:sldMk cId="2792485098" sldId="257"/>
            <ac:spMk id="251" creationId="{EB3707AD-8C88-4BB9-9349-1FDF5F137B00}"/>
          </ac:spMkLst>
        </pc:spChg>
        <pc:spChg chg="add del mod">
          <ac:chgData name="Julia Bullworthy" userId="fcd6b9e6-7916-4691-a4e5-b39781f2336c" providerId="ADAL" clId="{0BEFB9CA-24C9-440D-AEC0-0C87B4654ADE}" dt="2022-02-10T13:10:46.556" v="755" actId="1076"/>
          <ac:spMkLst>
            <pc:docMk/>
            <pc:sldMk cId="2792485098" sldId="257"/>
            <ac:spMk id="252" creationId="{354E09F8-4D93-48B8-A02D-8CE14B5D841C}"/>
          </ac:spMkLst>
        </pc:spChg>
        <pc:spChg chg="add mod">
          <ac:chgData name="Julia Bullworthy" userId="fcd6b9e6-7916-4691-a4e5-b39781f2336c" providerId="ADAL" clId="{0BEFB9CA-24C9-440D-AEC0-0C87B4654ADE}" dt="2022-02-10T13:03:43.527" v="671" actId="1076"/>
          <ac:spMkLst>
            <pc:docMk/>
            <pc:sldMk cId="2792485098" sldId="257"/>
            <ac:spMk id="253" creationId="{328B1246-D7DF-4C60-BB7B-9A024F8642CA}"/>
          </ac:spMkLst>
        </pc:spChg>
        <pc:spChg chg="add mod">
          <ac:chgData name="Julia Bullworthy" userId="fcd6b9e6-7916-4691-a4e5-b39781f2336c" providerId="ADAL" clId="{0BEFB9CA-24C9-440D-AEC0-0C87B4654ADE}" dt="2022-02-10T14:39:08.171" v="1257" actId="1076"/>
          <ac:spMkLst>
            <pc:docMk/>
            <pc:sldMk cId="2792485098" sldId="257"/>
            <ac:spMk id="254" creationId="{B1C4C4F9-DCDC-4CD5-825B-B5FFD1DEF087}"/>
          </ac:spMkLst>
        </pc:spChg>
        <pc:spChg chg="add mod">
          <ac:chgData name="Julia Bullworthy" userId="fcd6b9e6-7916-4691-a4e5-b39781f2336c" providerId="ADAL" clId="{0BEFB9CA-24C9-440D-AEC0-0C87B4654ADE}" dt="2022-02-10T14:39:29.953" v="1260" actId="1076"/>
          <ac:spMkLst>
            <pc:docMk/>
            <pc:sldMk cId="2792485098" sldId="257"/>
            <ac:spMk id="255" creationId="{41E13C7B-7538-428A-9471-AED30B8A4470}"/>
          </ac:spMkLst>
        </pc:spChg>
        <pc:spChg chg="add del mod">
          <ac:chgData name="Julia Bullworthy" userId="fcd6b9e6-7916-4691-a4e5-b39781f2336c" providerId="ADAL" clId="{0BEFB9CA-24C9-440D-AEC0-0C87B4654ADE}" dt="2022-02-10T14:53:37.221" v="1374" actId="1076"/>
          <ac:spMkLst>
            <pc:docMk/>
            <pc:sldMk cId="2792485098" sldId="257"/>
            <ac:spMk id="256" creationId="{FBD96871-190A-4A25-BB40-32EFB3F6CBB1}"/>
          </ac:spMkLst>
        </pc:spChg>
        <pc:spChg chg="add mod">
          <ac:chgData name="Julia Bullworthy" userId="fcd6b9e6-7916-4691-a4e5-b39781f2336c" providerId="ADAL" clId="{0BEFB9CA-24C9-440D-AEC0-0C87B4654ADE}" dt="2022-02-10T14:39:13.611" v="1258" actId="1076"/>
          <ac:spMkLst>
            <pc:docMk/>
            <pc:sldMk cId="2792485098" sldId="257"/>
            <ac:spMk id="257" creationId="{17D4BB77-FBA7-4EE9-9376-C018F14F095A}"/>
          </ac:spMkLst>
        </pc:spChg>
        <pc:spChg chg="add mod">
          <ac:chgData name="Julia Bullworthy" userId="fcd6b9e6-7916-4691-a4e5-b39781f2336c" providerId="ADAL" clId="{0BEFB9CA-24C9-440D-AEC0-0C87B4654ADE}" dt="2022-02-10T13:07:28.466" v="712" actId="1076"/>
          <ac:spMkLst>
            <pc:docMk/>
            <pc:sldMk cId="2792485098" sldId="257"/>
            <ac:spMk id="260" creationId="{1DE49055-106C-41C1-990A-7331D06BDB8F}"/>
          </ac:spMkLst>
        </pc:spChg>
        <pc:spChg chg="add mod">
          <ac:chgData name="Julia Bullworthy" userId="fcd6b9e6-7916-4691-a4e5-b39781f2336c" providerId="ADAL" clId="{0BEFB9CA-24C9-440D-AEC0-0C87B4654ADE}" dt="2022-02-10T13:20:39.172" v="876" actId="1076"/>
          <ac:spMkLst>
            <pc:docMk/>
            <pc:sldMk cId="2792485098" sldId="257"/>
            <ac:spMk id="261" creationId="{03A701A6-D1BA-4E38-AFCC-ED95528262B0}"/>
          </ac:spMkLst>
        </pc:spChg>
        <pc:spChg chg="add mod">
          <ac:chgData name="Julia Bullworthy" userId="fcd6b9e6-7916-4691-a4e5-b39781f2336c" providerId="ADAL" clId="{0BEFB9CA-24C9-440D-AEC0-0C87B4654ADE}" dt="2022-02-10T13:11:33.746" v="771" actId="1076"/>
          <ac:spMkLst>
            <pc:docMk/>
            <pc:sldMk cId="2792485098" sldId="257"/>
            <ac:spMk id="262" creationId="{99F471F4-4A3B-4DBF-96A9-9284B9F182DA}"/>
          </ac:spMkLst>
        </pc:spChg>
        <pc:spChg chg="add del mod">
          <ac:chgData name="Julia Bullworthy" userId="fcd6b9e6-7916-4691-a4e5-b39781f2336c" providerId="ADAL" clId="{0BEFB9CA-24C9-440D-AEC0-0C87B4654ADE}" dt="2022-02-10T13:06:23.538" v="704"/>
          <ac:spMkLst>
            <pc:docMk/>
            <pc:sldMk cId="2792485098" sldId="257"/>
            <ac:spMk id="263" creationId="{1D47ABB2-2E8C-4F97-B421-1D9B95DF42B2}"/>
          </ac:spMkLst>
        </pc:spChg>
        <pc:spChg chg="add mod">
          <ac:chgData name="Julia Bullworthy" userId="fcd6b9e6-7916-4691-a4e5-b39781f2336c" providerId="ADAL" clId="{0BEFB9CA-24C9-440D-AEC0-0C87B4654ADE}" dt="2022-02-10T13:09:56.793" v="734" actId="1076"/>
          <ac:spMkLst>
            <pc:docMk/>
            <pc:sldMk cId="2792485098" sldId="257"/>
            <ac:spMk id="264" creationId="{72BA0565-9CEE-4D49-A63B-C48130D10C86}"/>
          </ac:spMkLst>
        </pc:spChg>
        <pc:spChg chg="add mod">
          <ac:chgData name="Julia Bullworthy" userId="fcd6b9e6-7916-4691-a4e5-b39781f2336c" providerId="ADAL" clId="{0BEFB9CA-24C9-440D-AEC0-0C87B4654ADE}" dt="2022-02-10T13:57:21.197" v="1189" actId="1076"/>
          <ac:spMkLst>
            <pc:docMk/>
            <pc:sldMk cId="2792485098" sldId="257"/>
            <ac:spMk id="265" creationId="{75B78EA9-7808-4044-BCF3-27321DE81277}"/>
          </ac:spMkLst>
        </pc:spChg>
        <pc:spChg chg="add mod">
          <ac:chgData name="Julia Bullworthy" userId="fcd6b9e6-7916-4691-a4e5-b39781f2336c" providerId="ADAL" clId="{0BEFB9CA-24C9-440D-AEC0-0C87B4654ADE}" dt="2022-02-10T13:08:22.308" v="719" actId="1076"/>
          <ac:spMkLst>
            <pc:docMk/>
            <pc:sldMk cId="2792485098" sldId="257"/>
            <ac:spMk id="266" creationId="{B5950257-3B08-4959-9A5E-03C34ADAE48F}"/>
          </ac:spMkLst>
        </pc:spChg>
        <pc:spChg chg="add mod">
          <ac:chgData name="Julia Bullworthy" userId="fcd6b9e6-7916-4691-a4e5-b39781f2336c" providerId="ADAL" clId="{0BEFB9CA-24C9-440D-AEC0-0C87B4654ADE}" dt="2022-02-10T13:09:08.384" v="723" actId="1076"/>
          <ac:spMkLst>
            <pc:docMk/>
            <pc:sldMk cId="2792485098" sldId="257"/>
            <ac:spMk id="268" creationId="{A58C7101-9772-4A5C-ACE9-F764957A8273}"/>
          </ac:spMkLst>
        </pc:spChg>
        <pc:spChg chg="add mod">
          <ac:chgData name="Julia Bullworthy" userId="fcd6b9e6-7916-4691-a4e5-b39781f2336c" providerId="ADAL" clId="{0BEFB9CA-24C9-440D-AEC0-0C87B4654ADE}" dt="2022-02-10T14:50:09.037" v="1345" actId="1076"/>
          <ac:spMkLst>
            <pc:docMk/>
            <pc:sldMk cId="2792485098" sldId="257"/>
            <ac:spMk id="269" creationId="{55205F47-8F74-43C4-8078-3FBEC7D32012}"/>
          </ac:spMkLst>
        </pc:spChg>
        <pc:spChg chg="add mod">
          <ac:chgData name="Julia Bullworthy" userId="fcd6b9e6-7916-4691-a4e5-b39781f2336c" providerId="ADAL" clId="{0BEFB9CA-24C9-440D-AEC0-0C87B4654ADE}" dt="2022-02-10T13:14:07.202" v="822" actId="1076"/>
          <ac:spMkLst>
            <pc:docMk/>
            <pc:sldMk cId="2792485098" sldId="257"/>
            <ac:spMk id="272" creationId="{0C9CF63E-F9EC-4EB2-AB1B-96031B280963}"/>
          </ac:spMkLst>
        </pc:spChg>
        <pc:spChg chg="add mod">
          <ac:chgData name="Julia Bullworthy" userId="fcd6b9e6-7916-4691-a4e5-b39781f2336c" providerId="ADAL" clId="{0BEFB9CA-24C9-440D-AEC0-0C87B4654ADE}" dt="2022-02-10T13:14:27.873" v="826" actId="1076"/>
          <ac:spMkLst>
            <pc:docMk/>
            <pc:sldMk cId="2792485098" sldId="257"/>
            <ac:spMk id="275" creationId="{8D05FC40-FAD2-4DE3-8298-595414D466EA}"/>
          </ac:spMkLst>
        </pc:spChg>
        <pc:spChg chg="add mod">
          <ac:chgData name="Julia Bullworthy" userId="fcd6b9e6-7916-4691-a4e5-b39781f2336c" providerId="ADAL" clId="{0BEFB9CA-24C9-440D-AEC0-0C87B4654ADE}" dt="2022-02-10T13:15:25.171" v="830" actId="1076"/>
          <ac:spMkLst>
            <pc:docMk/>
            <pc:sldMk cId="2792485098" sldId="257"/>
            <ac:spMk id="276" creationId="{0EBBEC34-3E1B-4AB4-B3C6-A4A105ABC561}"/>
          </ac:spMkLst>
        </pc:spChg>
        <pc:spChg chg="add del mod">
          <ac:chgData name="Julia Bullworthy" userId="fcd6b9e6-7916-4691-a4e5-b39781f2336c" providerId="ADAL" clId="{0BEFB9CA-24C9-440D-AEC0-0C87B4654ADE}" dt="2022-02-10T13:22:44.061" v="906" actId="478"/>
          <ac:spMkLst>
            <pc:docMk/>
            <pc:sldMk cId="2792485098" sldId="257"/>
            <ac:spMk id="277" creationId="{052D7051-9C0E-4337-AECA-04F61AFC0A16}"/>
          </ac:spMkLst>
        </pc:spChg>
        <pc:spChg chg="add mod">
          <ac:chgData name="Julia Bullworthy" userId="fcd6b9e6-7916-4691-a4e5-b39781f2336c" providerId="ADAL" clId="{0BEFB9CA-24C9-440D-AEC0-0C87B4654ADE}" dt="2022-02-10T13:52:16.240" v="1126" actId="1076"/>
          <ac:spMkLst>
            <pc:docMk/>
            <pc:sldMk cId="2792485098" sldId="257"/>
            <ac:spMk id="278" creationId="{64BB6AFD-D329-4188-A9D8-376761A7F306}"/>
          </ac:spMkLst>
        </pc:spChg>
        <pc:spChg chg="add mod">
          <ac:chgData name="Julia Bullworthy" userId="fcd6b9e6-7916-4691-a4e5-b39781f2336c" providerId="ADAL" clId="{0BEFB9CA-24C9-440D-AEC0-0C87B4654ADE}" dt="2022-02-10T13:49:48.436" v="1093" actId="1076"/>
          <ac:spMkLst>
            <pc:docMk/>
            <pc:sldMk cId="2792485098" sldId="257"/>
            <ac:spMk id="279" creationId="{C33E9BDD-0B7B-4235-9BF1-4DEAC0BE107C}"/>
          </ac:spMkLst>
        </pc:spChg>
        <pc:spChg chg="add del">
          <ac:chgData name="Julia Bullworthy" userId="fcd6b9e6-7916-4691-a4e5-b39781f2336c" providerId="ADAL" clId="{0BEFB9CA-24C9-440D-AEC0-0C87B4654ADE}" dt="2022-02-10T13:16:17.905" v="842" actId="22"/>
          <ac:spMkLst>
            <pc:docMk/>
            <pc:sldMk cId="2792485098" sldId="257"/>
            <ac:spMk id="281" creationId="{FB98E0F5-F040-4807-A77E-5E9EEFDB0D8C}"/>
          </ac:spMkLst>
        </pc:spChg>
        <pc:spChg chg="add mod">
          <ac:chgData name="Julia Bullworthy" userId="fcd6b9e6-7916-4691-a4e5-b39781f2336c" providerId="ADAL" clId="{0BEFB9CA-24C9-440D-AEC0-0C87B4654ADE}" dt="2022-02-10T13:54:29.651" v="1144" actId="1076"/>
          <ac:spMkLst>
            <pc:docMk/>
            <pc:sldMk cId="2792485098" sldId="257"/>
            <ac:spMk id="282" creationId="{0896C9B9-8BD1-4E16-97EF-7C5D21D5940E}"/>
          </ac:spMkLst>
        </pc:spChg>
        <pc:spChg chg="add del">
          <ac:chgData name="Julia Bullworthy" userId="fcd6b9e6-7916-4691-a4e5-b39781f2336c" providerId="ADAL" clId="{0BEFB9CA-24C9-440D-AEC0-0C87B4654ADE}" dt="2022-02-10T13:16:48.851" v="846" actId="22"/>
          <ac:spMkLst>
            <pc:docMk/>
            <pc:sldMk cId="2792485098" sldId="257"/>
            <ac:spMk id="283" creationId="{ED168680-DD99-472A-9217-0B77F2951D51}"/>
          </ac:spMkLst>
        </pc:spChg>
        <pc:spChg chg="add mod">
          <ac:chgData name="Julia Bullworthy" userId="fcd6b9e6-7916-4691-a4e5-b39781f2336c" providerId="ADAL" clId="{0BEFB9CA-24C9-440D-AEC0-0C87B4654ADE}" dt="2022-02-10T14:45:20.425" v="1287" actId="1076"/>
          <ac:spMkLst>
            <pc:docMk/>
            <pc:sldMk cId="2792485098" sldId="257"/>
            <ac:spMk id="284" creationId="{90E30533-7269-452D-8050-99ABB0E9F6E6}"/>
          </ac:spMkLst>
        </pc:spChg>
        <pc:spChg chg="add mod">
          <ac:chgData name="Julia Bullworthy" userId="fcd6b9e6-7916-4691-a4e5-b39781f2336c" providerId="ADAL" clId="{0BEFB9CA-24C9-440D-AEC0-0C87B4654ADE}" dt="2022-02-10T13:50:14.061" v="1100" actId="1076"/>
          <ac:spMkLst>
            <pc:docMk/>
            <pc:sldMk cId="2792485098" sldId="257"/>
            <ac:spMk id="285" creationId="{BDC75C93-954B-4DC8-9A4D-1219FC3437E5}"/>
          </ac:spMkLst>
        </pc:spChg>
        <pc:spChg chg="add mod">
          <ac:chgData name="Julia Bullworthy" userId="fcd6b9e6-7916-4691-a4e5-b39781f2336c" providerId="ADAL" clId="{0BEFB9CA-24C9-440D-AEC0-0C87B4654ADE}" dt="2022-02-10T13:17:13.881" v="852" actId="1076"/>
          <ac:spMkLst>
            <pc:docMk/>
            <pc:sldMk cId="2792485098" sldId="257"/>
            <ac:spMk id="286" creationId="{67E1EE48-BC42-4AD1-ABE6-80DE72F35E33}"/>
          </ac:spMkLst>
        </pc:spChg>
        <pc:spChg chg="add mod">
          <ac:chgData name="Julia Bullworthy" userId="fcd6b9e6-7916-4691-a4e5-b39781f2336c" providerId="ADAL" clId="{0BEFB9CA-24C9-440D-AEC0-0C87B4654ADE}" dt="2022-02-10T14:45:15.312" v="1285" actId="1076"/>
          <ac:spMkLst>
            <pc:docMk/>
            <pc:sldMk cId="2792485098" sldId="257"/>
            <ac:spMk id="287" creationId="{6B04C425-2202-4E5E-A61F-46D7D296AD06}"/>
          </ac:spMkLst>
        </pc:spChg>
        <pc:spChg chg="add mod">
          <ac:chgData name="Julia Bullworthy" userId="fcd6b9e6-7916-4691-a4e5-b39781f2336c" providerId="ADAL" clId="{0BEFB9CA-24C9-440D-AEC0-0C87B4654ADE}" dt="2022-02-10T13:57:13.632" v="1187" actId="1076"/>
          <ac:spMkLst>
            <pc:docMk/>
            <pc:sldMk cId="2792485098" sldId="257"/>
            <ac:spMk id="288" creationId="{75B884B1-E8AA-4B02-A7E4-B19734A6E51A}"/>
          </ac:spMkLst>
        </pc:spChg>
        <pc:spChg chg="add mod">
          <ac:chgData name="Julia Bullworthy" userId="fcd6b9e6-7916-4691-a4e5-b39781f2336c" providerId="ADAL" clId="{0BEFB9CA-24C9-440D-AEC0-0C87B4654ADE}" dt="2022-02-10T13:24:37.503" v="940" actId="1076"/>
          <ac:spMkLst>
            <pc:docMk/>
            <pc:sldMk cId="2792485098" sldId="257"/>
            <ac:spMk id="289" creationId="{315E657B-2B3D-4310-9DD8-70E4F8792997}"/>
          </ac:spMkLst>
        </pc:spChg>
        <pc:spChg chg="add mod">
          <ac:chgData name="Julia Bullworthy" userId="fcd6b9e6-7916-4691-a4e5-b39781f2336c" providerId="ADAL" clId="{0BEFB9CA-24C9-440D-AEC0-0C87B4654ADE}" dt="2022-02-10T13:18:09.122" v="860" actId="1076"/>
          <ac:spMkLst>
            <pc:docMk/>
            <pc:sldMk cId="2792485098" sldId="257"/>
            <ac:spMk id="290" creationId="{8923F571-C10A-4439-A88A-E3CE9C782C40}"/>
          </ac:spMkLst>
        </pc:spChg>
        <pc:spChg chg="add mod">
          <ac:chgData name="Julia Bullworthy" userId="fcd6b9e6-7916-4691-a4e5-b39781f2336c" providerId="ADAL" clId="{0BEFB9CA-24C9-440D-AEC0-0C87B4654ADE}" dt="2022-02-10T13:24:08.821" v="932" actId="1076"/>
          <ac:spMkLst>
            <pc:docMk/>
            <pc:sldMk cId="2792485098" sldId="257"/>
            <ac:spMk id="291" creationId="{743FCC77-D3FB-4BE9-BD54-2E07E7EE4BAE}"/>
          </ac:spMkLst>
        </pc:spChg>
        <pc:spChg chg="add del mod">
          <ac:chgData name="Julia Bullworthy" userId="fcd6b9e6-7916-4691-a4e5-b39781f2336c" providerId="ADAL" clId="{0BEFB9CA-24C9-440D-AEC0-0C87B4654ADE}" dt="2022-02-10T13:21:40.444" v="896"/>
          <ac:spMkLst>
            <pc:docMk/>
            <pc:sldMk cId="2792485098" sldId="257"/>
            <ac:spMk id="292" creationId="{B52E31EC-DC3E-4CAF-B88C-667E35ED27A4}"/>
          </ac:spMkLst>
        </pc:spChg>
        <pc:spChg chg="add mod">
          <ac:chgData name="Julia Bullworthy" userId="fcd6b9e6-7916-4691-a4e5-b39781f2336c" providerId="ADAL" clId="{0BEFB9CA-24C9-440D-AEC0-0C87B4654ADE}" dt="2022-02-10T13:23:04.071" v="912" actId="1076"/>
          <ac:spMkLst>
            <pc:docMk/>
            <pc:sldMk cId="2792485098" sldId="257"/>
            <ac:spMk id="293" creationId="{112D2E30-7C9C-47B8-B0EB-72F2A3CC3FDD}"/>
          </ac:spMkLst>
        </pc:spChg>
        <pc:spChg chg="add mod">
          <ac:chgData name="Julia Bullworthy" userId="fcd6b9e6-7916-4691-a4e5-b39781f2336c" providerId="ADAL" clId="{0BEFB9CA-24C9-440D-AEC0-0C87B4654ADE}" dt="2022-02-10T13:30:23.520" v="1009" actId="1076"/>
          <ac:spMkLst>
            <pc:docMk/>
            <pc:sldMk cId="2792485098" sldId="257"/>
            <ac:spMk id="294" creationId="{BD1BAC16-0789-4DCA-A3CF-70041B1435A1}"/>
          </ac:spMkLst>
        </pc:spChg>
        <pc:spChg chg="add mod">
          <ac:chgData name="Julia Bullworthy" userId="fcd6b9e6-7916-4691-a4e5-b39781f2336c" providerId="ADAL" clId="{0BEFB9CA-24C9-440D-AEC0-0C87B4654ADE}" dt="2022-02-10T13:22:57.330" v="910" actId="1076"/>
          <ac:spMkLst>
            <pc:docMk/>
            <pc:sldMk cId="2792485098" sldId="257"/>
            <ac:spMk id="295" creationId="{FD8D30B9-42A3-47BC-8B4D-0A761C0801D4}"/>
          </ac:spMkLst>
        </pc:spChg>
        <pc:spChg chg="add mod">
          <ac:chgData name="Julia Bullworthy" userId="fcd6b9e6-7916-4691-a4e5-b39781f2336c" providerId="ADAL" clId="{0BEFB9CA-24C9-440D-AEC0-0C87B4654ADE}" dt="2022-02-10T13:31:59.050" v="1049" actId="1076"/>
          <ac:spMkLst>
            <pc:docMk/>
            <pc:sldMk cId="2792485098" sldId="257"/>
            <ac:spMk id="298" creationId="{9B424DEF-FC74-4E2A-852B-BFCE93CB2347}"/>
          </ac:spMkLst>
        </pc:spChg>
        <pc:spChg chg="add mod">
          <ac:chgData name="Julia Bullworthy" userId="fcd6b9e6-7916-4691-a4e5-b39781f2336c" providerId="ADAL" clId="{0BEFB9CA-24C9-440D-AEC0-0C87B4654ADE}" dt="2022-02-10T13:26:25.569" v="961" actId="1076"/>
          <ac:spMkLst>
            <pc:docMk/>
            <pc:sldMk cId="2792485098" sldId="257"/>
            <ac:spMk id="299" creationId="{DD19DA62-54AF-4D27-8116-F64AB285F91D}"/>
          </ac:spMkLst>
        </pc:spChg>
        <pc:spChg chg="add mod">
          <ac:chgData name="Julia Bullworthy" userId="fcd6b9e6-7916-4691-a4e5-b39781f2336c" providerId="ADAL" clId="{0BEFB9CA-24C9-440D-AEC0-0C87B4654ADE}" dt="2022-02-10T13:24:42.094" v="942" actId="1076"/>
          <ac:spMkLst>
            <pc:docMk/>
            <pc:sldMk cId="2792485098" sldId="257"/>
            <ac:spMk id="301" creationId="{BC6F5D3C-149C-4AD0-BD34-EB655957A968}"/>
          </ac:spMkLst>
        </pc:spChg>
        <pc:spChg chg="add mod">
          <ac:chgData name="Julia Bullworthy" userId="fcd6b9e6-7916-4691-a4e5-b39781f2336c" providerId="ADAL" clId="{0BEFB9CA-24C9-440D-AEC0-0C87B4654ADE}" dt="2022-02-10T13:26:11.717" v="959" actId="1076"/>
          <ac:spMkLst>
            <pc:docMk/>
            <pc:sldMk cId="2792485098" sldId="257"/>
            <ac:spMk id="305" creationId="{A6061335-C19B-439E-BF28-0DCB8C85E1C1}"/>
          </ac:spMkLst>
        </pc:spChg>
        <pc:spChg chg="add mod">
          <ac:chgData name="Julia Bullworthy" userId="fcd6b9e6-7916-4691-a4e5-b39781f2336c" providerId="ADAL" clId="{0BEFB9CA-24C9-440D-AEC0-0C87B4654ADE}" dt="2022-02-10T13:27:00.819" v="969" actId="1076"/>
          <ac:spMkLst>
            <pc:docMk/>
            <pc:sldMk cId="2792485098" sldId="257"/>
            <ac:spMk id="307" creationId="{FFCD268A-EC74-453E-A39D-50B2DA436075}"/>
          </ac:spMkLst>
        </pc:spChg>
        <pc:spChg chg="add mod">
          <ac:chgData name="Julia Bullworthy" userId="fcd6b9e6-7916-4691-a4e5-b39781f2336c" providerId="ADAL" clId="{0BEFB9CA-24C9-440D-AEC0-0C87B4654ADE}" dt="2022-02-10T13:46:24.410" v="1056" actId="1076"/>
          <ac:spMkLst>
            <pc:docMk/>
            <pc:sldMk cId="2792485098" sldId="257"/>
            <ac:spMk id="310" creationId="{2B3538D0-8261-43F8-8362-68D5D31C284D}"/>
          </ac:spMkLst>
        </pc:spChg>
        <pc:spChg chg="add mod">
          <ac:chgData name="Julia Bullworthy" userId="fcd6b9e6-7916-4691-a4e5-b39781f2336c" providerId="ADAL" clId="{0BEFB9CA-24C9-440D-AEC0-0C87B4654ADE}" dt="2022-02-10T13:32:10.755" v="1052" actId="1076"/>
          <ac:spMkLst>
            <pc:docMk/>
            <pc:sldMk cId="2792485098" sldId="257"/>
            <ac:spMk id="313" creationId="{BD65B512-B767-4C06-B9B0-1A0B4D51D347}"/>
          </ac:spMkLst>
        </pc:spChg>
        <pc:spChg chg="add mod">
          <ac:chgData name="Julia Bullworthy" userId="fcd6b9e6-7916-4691-a4e5-b39781f2336c" providerId="ADAL" clId="{0BEFB9CA-24C9-440D-AEC0-0C87B4654ADE}" dt="2022-02-10T14:53:21.063" v="1369" actId="1076"/>
          <ac:spMkLst>
            <pc:docMk/>
            <pc:sldMk cId="2792485098" sldId="257"/>
            <ac:spMk id="316" creationId="{92E988C8-B3BC-4953-BA73-4676BDACA2AA}"/>
          </ac:spMkLst>
        </pc:spChg>
        <pc:spChg chg="add mod">
          <ac:chgData name="Julia Bullworthy" userId="fcd6b9e6-7916-4691-a4e5-b39781f2336c" providerId="ADAL" clId="{0BEFB9CA-24C9-440D-AEC0-0C87B4654ADE}" dt="2022-02-10T13:50:44.320" v="1109" actId="1076"/>
          <ac:spMkLst>
            <pc:docMk/>
            <pc:sldMk cId="2792485098" sldId="257"/>
            <ac:spMk id="317" creationId="{221FD6BE-637A-4CBE-B82E-A0FD1553443B}"/>
          </ac:spMkLst>
        </pc:spChg>
        <pc:spChg chg="add mod">
          <ac:chgData name="Julia Bullworthy" userId="fcd6b9e6-7916-4691-a4e5-b39781f2336c" providerId="ADAL" clId="{0BEFB9CA-24C9-440D-AEC0-0C87B4654ADE}" dt="2022-02-10T14:45:43.978" v="1296" actId="1076"/>
          <ac:spMkLst>
            <pc:docMk/>
            <pc:sldMk cId="2792485098" sldId="257"/>
            <ac:spMk id="318" creationId="{A4DAABAA-65F4-4AE1-856D-8D1F63D99C45}"/>
          </ac:spMkLst>
        </pc:spChg>
        <pc:spChg chg="add mod">
          <ac:chgData name="Julia Bullworthy" userId="fcd6b9e6-7916-4691-a4e5-b39781f2336c" providerId="ADAL" clId="{0BEFB9CA-24C9-440D-AEC0-0C87B4654ADE}" dt="2022-02-10T14:45:37.331" v="1294" actId="1076"/>
          <ac:spMkLst>
            <pc:docMk/>
            <pc:sldMk cId="2792485098" sldId="257"/>
            <ac:spMk id="319" creationId="{7AE93ABA-3FA7-40C3-9E7F-52500FB5B0AA}"/>
          </ac:spMkLst>
        </pc:spChg>
        <pc:spChg chg="add del">
          <ac:chgData name="Julia Bullworthy" userId="fcd6b9e6-7916-4691-a4e5-b39781f2336c" providerId="ADAL" clId="{0BEFB9CA-24C9-440D-AEC0-0C87B4654ADE}" dt="2022-02-10T13:51:12.082" v="1114" actId="22"/>
          <ac:spMkLst>
            <pc:docMk/>
            <pc:sldMk cId="2792485098" sldId="257"/>
            <ac:spMk id="320" creationId="{0D663120-812F-4850-A05E-74FC9CCA565B}"/>
          </ac:spMkLst>
        </pc:spChg>
        <pc:spChg chg="add del">
          <ac:chgData name="Julia Bullworthy" userId="fcd6b9e6-7916-4691-a4e5-b39781f2336c" providerId="ADAL" clId="{0BEFB9CA-24C9-440D-AEC0-0C87B4654ADE}" dt="2022-02-10T13:52:04.004" v="1124" actId="22"/>
          <ac:spMkLst>
            <pc:docMk/>
            <pc:sldMk cId="2792485098" sldId="257"/>
            <ac:spMk id="322" creationId="{CBA3A117-3F88-4AA6-A868-005F29D71556}"/>
          </ac:spMkLst>
        </pc:spChg>
        <pc:spChg chg="add mod">
          <ac:chgData name="Julia Bullworthy" userId="fcd6b9e6-7916-4691-a4e5-b39781f2336c" providerId="ADAL" clId="{0BEFB9CA-24C9-440D-AEC0-0C87B4654ADE}" dt="2022-02-10T13:52:22.322" v="1127" actId="1076"/>
          <ac:spMkLst>
            <pc:docMk/>
            <pc:sldMk cId="2792485098" sldId="257"/>
            <ac:spMk id="323" creationId="{77AFE92B-FE15-4460-AB3A-EC4A2EBC9C50}"/>
          </ac:spMkLst>
        </pc:spChg>
        <pc:spChg chg="add mod">
          <ac:chgData name="Julia Bullworthy" userId="fcd6b9e6-7916-4691-a4e5-b39781f2336c" providerId="ADAL" clId="{0BEFB9CA-24C9-440D-AEC0-0C87B4654ADE}" dt="2022-02-10T13:54:38.471" v="1148" actId="1076"/>
          <ac:spMkLst>
            <pc:docMk/>
            <pc:sldMk cId="2792485098" sldId="257"/>
            <ac:spMk id="327" creationId="{E9BA1800-653E-45E8-8F5E-BC4CA6B55440}"/>
          </ac:spMkLst>
        </pc:spChg>
        <pc:spChg chg="add mod">
          <ac:chgData name="Julia Bullworthy" userId="fcd6b9e6-7916-4691-a4e5-b39781f2336c" providerId="ADAL" clId="{0BEFB9CA-24C9-440D-AEC0-0C87B4654ADE}" dt="2022-02-10T13:54:46.201" v="1150" actId="1076"/>
          <ac:spMkLst>
            <pc:docMk/>
            <pc:sldMk cId="2792485098" sldId="257"/>
            <ac:spMk id="328" creationId="{62ADBAEE-6233-4C24-8949-2822865F513B}"/>
          </ac:spMkLst>
        </pc:spChg>
        <pc:spChg chg="add mod">
          <ac:chgData name="Julia Bullworthy" userId="fcd6b9e6-7916-4691-a4e5-b39781f2336c" providerId="ADAL" clId="{0BEFB9CA-24C9-440D-AEC0-0C87B4654ADE}" dt="2022-02-10T13:56:14.309" v="1175" actId="1076"/>
          <ac:spMkLst>
            <pc:docMk/>
            <pc:sldMk cId="2792485098" sldId="257"/>
            <ac:spMk id="333" creationId="{60DCFEB1-888F-4572-92C4-9815241BCD02}"/>
          </ac:spMkLst>
        </pc:spChg>
        <pc:spChg chg="add mod">
          <ac:chgData name="Julia Bullworthy" userId="fcd6b9e6-7916-4691-a4e5-b39781f2336c" providerId="ADAL" clId="{0BEFB9CA-24C9-440D-AEC0-0C87B4654ADE}" dt="2022-02-10T14:45:28.851" v="1291" actId="1076"/>
          <ac:spMkLst>
            <pc:docMk/>
            <pc:sldMk cId="2792485098" sldId="257"/>
            <ac:spMk id="335" creationId="{0594D109-A1B7-4266-81BA-C9192855339A}"/>
          </ac:spMkLst>
        </pc:spChg>
        <pc:spChg chg="add mod">
          <ac:chgData name="Julia Bullworthy" userId="fcd6b9e6-7916-4691-a4e5-b39781f2336c" providerId="ADAL" clId="{0BEFB9CA-24C9-440D-AEC0-0C87B4654ADE}" dt="2022-02-10T13:57:45.658" v="1195" actId="1076"/>
          <ac:spMkLst>
            <pc:docMk/>
            <pc:sldMk cId="2792485098" sldId="257"/>
            <ac:spMk id="337" creationId="{7C30C9F6-DE3E-4D5C-B7F1-AD28966199D7}"/>
          </ac:spMkLst>
        </pc:spChg>
        <pc:spChg chg="add mod">
          <ac:chgData name="Julia Bullworthy" userId="fcd6b9e6-7916-4691-a4e5-b39781f2336c" providerId="ADAL" clId="{0BEFB9CA-24C9-440D-AEC0-0C87B4654ADE}" dt="2022-02-10T13:58:10.790" v="1201" actId="1076"/>
          <ac:spMkLst>
            <pc:docMk/>
            <pc:sldMk cId="2792485098" sldId="257"/>
            <ac:spMk id="339" creationId="{06A462E7-C032-4B5D-8404-B90755257C0A}"/>
          </ac:spMkLst>
        </pc:spChg>
        <pc:spChg chg="add mod">
          <ac:chgData name="Julia Bullworthy" userId="fcd6b9e6-7916-4691-a4e5-b39781f2336c" providerId="ADAL" clId="{0BEFB9CA-24C9-440D-AEC0-0C87B4654ADE}" dt="2022-02-10T14:38:27.796" v="1226" actId="1076"/>
          <ac:spMkLst>
            <pc:docMk/>
            <pc:sldMk cId="2792485098" sldId="257"/>
            <ac:spMk id="340" creationId="{3DA0E539-1CB5-40FA-BB0E-C05FB634BBF7}"/>
          </ac:spMkLst>
        </pc:spChg>
        <pc:spChg chg="add mod">
          <ac:chgData name="Julia Bullworthy" userId="fcd6b9e6-7916-4691-a4e5-b39781f2336c" providerId="ADAL" clId="{0BEFB9CA-24C9-440D-AEC0-0C87B4654ADE}" dt="2022-02-10T13:59:21.733" v="1211" actId="1076"/>
          <ac:spMkLst>
            <pc:docMk/>
            <pc:sldMk cId="2792485098" sldId="257"/>
            <ac:spMk id="342" creationId="{CCCB7774-46E4-418D-ACB8-616410D05087}"/>
          </ac:spMkLst>
        </pc:spChg>
        <pc:spChg chg="add del mod">
          <ac:chgData name="Julia Bullworthy" userId="fcd6b9e6-7916-4691-a4e5-b39781f2336c" providerId="ADAL" clId="{0BEFB9CA-24C9-440D-AEC0-0C87B4654ADE}" dt="2022-02-10T14:43:30.993" v="1268" actId="478"/>
          <ac:spMkLst>
            <pc:docMk/>
            <pc:sldMk cId="2792485098" sldId="257"/>
            <ac:spMk id="344" creationId="{130B9D93-D89D-4DC9-85F4-351F2C892335}"/>
          </ac:spMkLst>
        </pc:spChg>
        <pc:spChg chg="add mod">
          <ac:chgData name="Julia Bullworthy" userId="fcd6b9e6-7916-4691-a4e5-b39781f2336c" providerId="ADAL" clId="{0BEFB9CA-24C9-440D-AEC0-0C87B4654ADE}" dt="2022-02-10T14:49:27.565" v="1339" actId="1076"/>
          <ac:spMkLst>
            <pc:docMk/>
            <pc:sldMk cId="2792485098" sldId="257"/>
            <ac:spMk id="345" creationId="{213010A7-7CF8-41F1-80B6-099781E7BCB8}"/>
          </ac:spMkLst>
        </pc:spChg>
        <pc:spChg chg="add mod">
          <ac:chgData name="Julia Bullworthy" userId="fcd6b9e6-7916-4691-a4e5-b39781f2336c" providerId="ADAL" clId="{0BEFB9CA-24C9-440D-AEC0-0C87B4654ADE}" dt="2022-02-10T14:54:09.753" v="1422" actId="20577"/>
          <ac:spMkLst>
            <pc:docMk/>
            <pc:sldMk cId="2792485098" sldId="257"/>
            <ac:spMk id="347" creationId="{F75B1551-CD4A-4B6C-AFF0-14746DF8797E}"/>
          </ac:spMkLst>
        </pc:spChg>
        <pc:spChg chg="del">
          <ac:chgData name="Julia Bullworthy" userId="fcd6b9e6-7916-4691-a4e5-b39781f2336c" providerId="ADAL" clId="{0BEFB9CA-24C9-440D-AEC0-0C87B4654ADE}" dt="2022-01-28T13:17:25.442" v="84" actId="478"/>
          <ac:spMkLst>
            <pc:docMk/>
            <pc:sldMk cId="2792485098" sldId="257"/>
            <ac:spMk id="411" creationId="{4F6E69BC-8EE5-4466-992E-D42030BCE298}"/>
          </ac:spMkLst>
        </pc:spChg>
        <pc:spChg chg="del mod">
          <ac:chgData name="Julia Bullworthy" userId="fcd6b9e6-7916-4691-a4e5-b39781f2336c" providerId="ADAL" clId="{0BEFB9CA-24C9-440D-AEC0-0C87B4654ADE}" dt="2022-01-28T13:15:33.460" v="67" actId="478"/>
          <ac:spMkLst>
            <pc:docMk/>
            <pc:sldMk cId="2792485098" sldId="257"/>
            <ac:spMk id="416" creationId="{0BE82E64-BE16-46DF-9631-7A9540551126}"/>
          </ac:spMkLst>
        </pc:spChg>
        <pc:spChg chg="mod">
          <ac:chgData name="Julia Bullworthy" userId="fcd6b9e6-7916-4691-a4e5-b39781f2336c" providerId="ADAL" clId="{0BEFB9CA-24C9-440D-AEC0-0C87B4654ADE}" dt="2022-01-28T13:13:47.201" v="41" actId="1076"/>
          <ac:spMkLst>
            <pc:docMk/>
            <pc:sldMk cId="2792485098" sldId="257"/>
            <ac:spMk id="422" creationId="{6BECC660-8488-448E-9152-3C5F3647A543}"/>
          </ac:spMkLst>
        </pc:spChg>
        <pc:spChg chg="mod">
          <ac:chgData name="Julia Bullworthy" userId="fcd6b9e6-7916-4691-a4e5-b39781f2336c" providerId="ADAL" clId="{0BEFB9CA-24C9-440D-AEC0-0C87B4654ADE}" dt="2022-01-28T13:14:03.617" v="46" actId="20577"/>
          <ac:spMkLst>
            <pc:docMk/>
            <pc:sldMk cId="2792485098" sldId="257"/>
            <ac:spMk id="424" creationId="{78F3B2B2-99C6-4AA8-95D1-89AA81BB81F7}"/>
          </ac:spMkLst>
        </pc:spChg>
        <pc:spChg chg="mod">
          <ac:chgData name="Julia Bullworthy" userId="fcd6b9e6-7916-4691-a4e5-b39781f2336c" providerId="ADAL" clId="{0BEFB9CA-24C9-440D-AEC0-0C87B4654ADE}" dt="2022-01-28T13:13:53.494" v="42" actId="1076"/>
          <ac:spMkLst>
            <pc:docMk/>
            <pc:sldMk cId="2792485098" sldId="257"/>
            <ac:spMk id="426" creationId="{2EE52324-AE37-4747-B9AD-35EC8434F9D5}"/>
          </ac:spMkLst>
        </pc:spChg>
        <pc:spChg chg="del">
          <ac:chgData name="Julia Bullworthy" userId="fcd6b9e6-7916-4691-a4e5-b39781f2336c" providerId="ADAL" clId="{0BEFB9CA-24C9-440D-AEC0-0C87B4654ADE}" dt="2022-01-28T13:12:22.090" v="2" actId="478"/>
          <ac:spMkLst>
            <pc:docMk/>
            <pc:sldMk cId="2792485098" sldId="257"/>
            <ac:spMk id="432" creationId="{0C1A75DD-D74A-495C-B33C-764FFA7BEBAE}"/>
          </ac:spMkLst>
        </pc:spChg>
        <pc:spChg chg="del">
          <ac:chgData name="Julia Bullworthy" userId="fcd6b9e6-7916-4691-a4e5-b39781f2336c" providerId="ADAL" clId="{0BEFB9CA-24C9-440D-AEC0-0C87B4654ADE}" dt="2022-01-28T13:12:58.477" v="11" actId="478"/>
          <ac:spMkLst>
            <pc:docMk/>
            <pc:sldMk cId="2792485098" sldId="257"/>
            <ac:spMk id="494" creationId="{000BA69D-57BF-42F8-850B-2F4006DF7B23}"/>
          </ac:spMkLst>
        </pc:spChg>
        <pc:spChg chg="mod">
          <ac:chgData name="Julia Bullworthy" userId="fcd6b9e6-7916-4691-a4e5-b39781f2336c" providerId="ADAL" clId="{0BEFB9CA-24C9-440D-AEC0-0C87B4654ADE}" dt="2022-02-10T13:20:56.876" v="878" actId="14100"/>
          <ac:spMkLst>
            <pc:docMk/>
            <pc:sldMk cId="2792485098" sldId="257"/>
            <ac:spMk id="562" creationId="{5FC00539-3F51-4D03-A75E-8C27991A9EA5}"/>
          </ac:spMkLst>
        </pc:spChg>
        <pc:spChg chg="mod">
          <ac:chgData name="Julia Bullworthy" userId="fcd6b9e6-7916-4691-a4e5-b39781f2336c" providerId="ADAL" clId="{0BEFB9CA-24C9-440D-AEC0-0C87B4654ADE}" dt="2022-02-10T13:09:14.063" v="725" actId="1076"/>
          <ac:spMkLst>
            <pc:docMk/>
            <pc:sldMk cId="2792485098" sldId="257"/>
            <ac:spMk id="564" creationId="{59E14F6B-E88F-4B2C-9140-D7DBBDD78321}"/>
          </ac:spMkLst>
        </pc:spChg>
        <pc:spChg chg="mod">
          <ac:chgData name="Julia Bullworthy" userId="fcd6b9e6-7916-4691-a4e5-b39781f2336c" providerId="ADAL" clId="{0BEFB9CA-24C9-440D-AEC0-0C87B4654ADE}" dt="2022-02-10T13:10:54.467" v="758" actId="1076"/>
          <ac:spMkLst>
            <pc:docMk/>
            <pc:sldMk cId="2792485098" sldId="257"/>
            <ac:spMk id="566" creationId="{DDEBCA91-3CD8-4A25-92EF-556979B57725}"/>
          </ac:spMkLst>
        </pc:spChg>
        <pc:spChg chg="mod">
          <ac:chgData name="Julia Bullworthy" userId="fcd6b9e6-7916-4691-a4e5-b39781f2336c" providerId="ADAL" clId="{0BEFB9CA-24C9-440D-AEC0-0C87B4654ADE}" dt="2022-02-10T13:19:46.852" v="870" actId="14100"/>
          <ac:spMkLst>
            <pc:docMk/>
            <pc:sldMk cId="2792485098" sldId="257"/>
            <ac:spMk id="568" creationId="{AD282D43-781B-4533-B5A1-D4080B9476A0}"/>
          </ac:spMkLst>
        </pc:spChg>
        <pc:spChg chg="mod">
          <ac:chgData name="Julia Bullworthy" userId="fcd6b9e6-7916-4691-a4e5-b39781f2336c" providerId="ADAL" clId="{0BEFB9CA-24C9-440D-AEC0-0C87B4654ADE}" dt="2022-01-28T13:17:30.896" v="85" actId="1076"/>
          <ac:spMkLst>
            <pc:docMk/>
            <pc:sldMk cId="2792485098" sldId="257"/>
            <ac:spMk id="572" creationId="{96E3ECBA-39FE-4323-8AC8-AC672D9AAB18}"/>
          </ac:spMkLst>
        </pc:spChg>
        <pc:spChg chg="mod">
          <ac:chgData name="Julia Bullworthy" userId="fcd6b9e6-7916-4691-a4e5-b39781f2336c" providerId="ADAL" clId="{0BEFB9CA-24C9-440D-AEC0-0C87B4654ADE}" dt="2022-01-28T13:36:36.057" v="442" actId="1076"/>
          <ac:spMkLst>
            <pc:docMk/>
            <pc:sldMk cId="2792485098" sldId="257"/>
            <ac:spMk id="574" creationId="{F865D49B-9F66-4199-909C-5FBF2F4D558B}"/>
          </ac:spMkLst>
        </pc:spChg>
        <pc:spChg chg="mod">
          <ac:chgData name="Julia Bullworthy" userId="fcd6b9e6-7916-4691-a4e5-b39781f2336c" providerId="ADAL" clId="{0BEFB9CA-24C9-440D-AEC0-0C87B4654ADE}" dt="2022-01-28T13:36:58.305" v="446" actId="1076"/>
          <ac:spMkLst>
            <pc:docMk/>
            <pc:sldMk cId="2792485098" sldId="257"/>
            <ac:spMk id="575" creationId="{8B83DDA7-0D02-4551-A1F7-792E9B793C05}"/>
          </ac:spMkLst>
        </pc:spChg>
        <pc:spChg chg="mod">
          <ac:chgData name="Julia Bullworthy" userId="fcd6b9e6-7916-4691-a4e5-b39781f2336c" providerId="ADAL" clId="{0BEFB9CA-24C9-440D-AEC0-0C87B4654ADE}" dt="2022-01-28T13:36:45.977" v="444" actId="1076"/>
          <ac:spMkLst>
            <pc:docMk/>
            <pc:sldMk cId="2792485098" sldId="257"/>
            <ac:spMk id="576" creationId="{10CAD61A-E049-4CCE-AB05-5B3F8178CFAA}"/>
          </ac:spMkLst>
        </pc:spChg>
        <pc:spChg chg="add del mod">
          <ac:chgData name="Julia Bullworthy" userId="fcd6b9e6-7916-4691-a4e5-b39781f2336c" providerId="ADAL" clId="{0BEFB9CA-24C9-440D-AEC0-0C87B4654ADE}" dt="2022-02-10T14:47:07.779" v="1310" actId="14100"/>
          <ac:spMkLst>
            <pc:docMk/>
            <pc:sldMk cId="2792485098" sldId="257"/>
            <ac:spMk id="578" creationId="{12E462A1-5B60-43FE-8C42-3B00345B86F5}"/>
          </ac:spMkLst>
        </pc:spChg>
        <pc:spChg chg="del">
          <ac:chgData name="Julia Bullworthy" userId="fcd6b9e6-7916-4691-a4e5-b39781f2336c" providerId="ADAL" clId="{0BEFB9CA-24C9-440D-AEC0-0C87B4654ADE}" dt="2022-01-28T13:18:41.956" v="96" actId="478"/>
          <ac:spMkLst>
            <pc:docMk/>
            <pc:sldMk cId="2792485098" sldId="257"/>
            <ac:spMk id="579" creationId="{B6E6989E-3425-4133-940E-DFC47E131E49}"/>
          </ac:spMkLst>
        </pc:spChg>
        <pc:spChg chg="add del mod">
          <ac:chgData name="Julia Bullworthy" userId="fcd6b9e6-7916-4691-a4e5-b39781f2336c" providerId="ADAL" clId="{0BEFB9CA-24C9-440D-AEC0-0C87B4654ADE}" dt="2022-02-10T14:49:18.432" v="1337" actId="1076"/>
          <ac:spMkLst>
            <pc:docMk/>
            <pc:sldMk cId="2792485098" sldId="257"/>
            <ac:spMk id="581" creationId="{54E6C0E4-A1A8-48C5-B4CB-38480CA95826}"/>
          </ac:spMkLst>
        </pc:spChg>
        <pc:spChg chg="mod">
          <ac:chgData name="Julia Bullworthy" userId="fcd6b9e6-7916-4691-a4e5-b39781f2336c" providerId="ADAL" clId="{0BEFB9CA-24C9-440D-AEC0-0C87B4654ADE}" dt="2022-01-28T13:19:20.913" v="102" actId="1076"/>
          <ac:spMkLst>
            <pc:docMk/>
            <pc:sldMk cId="2792485098" sldId="257"/>
            <ac:spMk id="582" creationId="{07FB5ACF-005E-4EDE-A908-BBF1BE50953A}"/>
          </ac:spMkLst>
        </pc:spChg>
        <pc:spChg chg="mod">
          <ac:chgData name="Julia Bullworthy" userId="fcd6b9e6-7916-4691-a4e5-b39781f2336c" providerId="ADAL" clId="{0BEFB9CA-24C9-440D-AEC0-0C87B4654ADE}" dt="2022-02-10T14:47:48.222" v="1316" actId="14100"/>
          <ac:spMkLst>
            <pc:docMk/>
            <pc:sldMk cId="2792485098" sldId="257"/>
            <ac:spMk id="586" creationId="{4ACE6B02-D76D-4805-A79D-F52E1BB4E9CB}"/>
          </ac:spMkLst>
        </pc:spChg>
        <pc:spChg chg="mod ord">
          <ac:chgData name="Julia Bullworthy" userId="fcd6b9e6-7916-4691-a4e5-b39781f2336c" providerId="ADAL" clId="{0BEFB9CA-24C9-440D-AEC0-0C87B4654ADE}" dt="2022-02-10T14:49:08.840" v="1335" actId="1076"/>
          <ac:spMkLst>
            <pc:docMk/>
            <pc:sldMk cId="2792485098" sldId="257"/>
            <ac:spMk id="587" creationId="{F2A8ADDC-0EB2-400F-8F76-764539F54593}"/>
          </ac:spMkLst>
        </pc:spChg>
        <pc:spChg chg="del">
          <ac:chgData name="Julia Bullworthy" userId="fcd6b9e6-7916-4691-a4e5-b39781f2336c" providerId="ADAL" clId="{0BEFB9CA-24C9-440D-AEC0-0C87B4654ADE}" dt="2022-01-28T13:20:03.105" v="114" actId="478"/>
          <ac:spMkLst>
            <pc:docMk/>
            <pc:sldMk cId="2792485098" sldId="257"/>
            <ac:spMk id="590" creationId="{376B636A-0689-470F-BBD3-11F69CC62DED}"/>
          </ac:spMkLst>
        </pc:spChg>
        <pc:spChg chg="mod">
          <ac:chgData name="Julia Bullworthy" userId="fcd6b9e6-7916-4691-a4e5-b39781f2336c" providerId="ADAL" clId="{0BEFB9CA-24C9-440D-AEC0-0C87B4654ADE}" dt="2022-02-10T14:49:03.529" v="1333" actId="14100"/>
          <ac:spMkLst>
            <pc:docMk/>
            <pc:sldMk cId="2792485098" sldId="257"/>
            <ac:spMk id="591" creationId="{6CCDF420-83C1-41E3-A52A-9EFF57B251EA}"/>
          </ac:spMkLst>
        </pc:spChg>
        <pc:spChg chg="mod">
          <ac:chgData name="Julia Bullworthy" userId="fcd6b9e6-7916-4691-a4e5-b39781f2336c" providerId="ADAL" clId="{0BEFB9CA-24C9-440D-AEC0-0C87B4654ADE}" dt="2022-01-28T13:20:57.161" v="121" actId="14100"/>
          <ac:spMkLst>
            <pc:docMk/>
            <pc:sldMk cId="2792485098" sldId="257"/>
            <ac:spMk id="592" creationId="{AA1DC4D1-E20E-448D-A5AB-6B265FFD661E}"/>
          </ac:spMkLst>
        </pc:spChg>
        <pc:spChg chg="mod">
          <ac:chgData name="Julia Bullworthy" userId="fcd6b9e6-7916-4691-a4e5-b39781f2336c" providerId="ADAL" clId="{0BEFB9CA-24C9-440D-AEC0-0C87B4654ADE}" dt="2022-02-10T14:46:25.276" v="1302" actId="1076"/>
          <ac:spMkLst>
            <pc:docMk/>
            <pc:sldMk cId="2792485098" sldId="257"/>
            <ac:spMk id="593" creationId="{B6DC886A-2A06-4346-B47D-0BE6235AB533}"/>
          </ac:spMkLst>
        </pc:spChg>
        <pc:spChg chg="mod">
          <ac:chgData name="Julia Bullworthy" userId="fcd6b9e6-7916-4691-a4e5-b39781f2336c" providerId="ADAL" clId="{0BEFB9CA-24C9-440D-AEC0-0C87B4654ADE}" dt="2022-01-28T13:35:59.373" v="431" actId="2085"/>
          <ac:spMkLst>
            <pc:docMk/>
            <pc:sldMk cId="2792485098" sldId="257"/>
            <ac:spMk id="595" creationId="{4E8C82BA-66D9-4AEA-8C1F-E4A59AEA594F}"/>
          </ac:spMkLst>
        </pc:spChg>
        <pc:spChg chg="mod">
          <ac:chgData name="Julia Bullworthy" userId="fcd6b9e6-7916-4691-a4e5-b39781f2336c" providerId="ADAL" clId="{0BEFB9CA-24C9-440D-AEC0-0C87B4654ADE}" dt="2022-01-28T13:15:44.222" v="68" actId="207"/>
          <ac:spMkLst>
            <pc:docMk/>
            <pc:sldMk cId="2792485098" sldId="257"/>
            <ac:spMk id="649" creationId="{934CD6B6-EE90-4296-BCE7-D7D030E20F05}"/>
          </ac:spMkLst>
        </pc:spChg>
        <pc:spChg chg="mod">
          <ac:chgData name="Julia Bullworthy" userId="fcd6b9e6-7916-4691-a4e5-b39781f2336c" providerId="ADAL" clId="{0BEFB9CA-24C9-440D-AEC0-0C87B4654ADE}" dt="2022-02-10T14:47:12.449" v="1311" actId="14100"/>
          <ac:spMkLst>
            <pc:docMk/>
            <pc:sldMk cId="2792485098" sldId="257"/>
            <ac:spMk id="790" creationId="{83BF65FA-B277-40CE-A558-501366BA7630}"/>
          </ac:spMkLst>
        </pc:spChg>
        <pc:spChg chg="mod">
          <ac:chgData name="Julia Bullworthy" userId="fcd6b9e6-7916-4691-a4e5-b39781f2336c" providerId="ADAL" clId="{0BEFB9CA-24C9-440D-AEC0-0C87B4654ADE}" dt="2022-02-10T14:50:36.287" v="1348" actId="20577"/>
          <ac:spMkLst>
            <pc:docMk/>
            <pc:sldMk cId="2792485098" sldId="257"/>
            <ac:spMk id="2513" creationId="{4EE7F0E5-98B0-47DA-A382-BF25B95B71F7}"/>
          </ac:spMkLst>
        </pc:spChg>
        <pc:grpChg chg="add mod">
          <ac:chgData name="Julia Bullworthy" userId="fcd6b9e6-7916-4691-a4e5-b39781f2336c" providerId="ADAL" clId="{0BEFB9CA-24C9-440D-AEC0-0C87B4654ADE}" dt="2022-02-10T14:51:08.732" v="1351" actId="14100"/>
          <ac:grpSpMkLst>
            <pc:docMk/>
            <pc:sldMk cId="2792485098" sldId="257"/>
            <ac:grpSpMk id="169" creationId="{E9CB132D-741E-445B-A778-B0C41427C53F}"/>
          </ac:grpSpMkLst>
        </pc:grpChg>
        <pc:picChg chg="add mod">
          <ac:chgData name="Julia Bullworthy" userId="fcd6b9e6-7916-4691-a4e5-b39781f2336c" providerId="ADAL" clId="{0BEFB9CA-24C9-440D-AEC0-0C87B4654ADE}" dt="2022-02-10T12:48:42.777" v="653" actId="1076"/>
          <ac:picMkLst>
            <pc:docMk/>
            <pc:sldMk cId="2792485098" sldId="257"/>
            <ac:picMk id="172" creationId="{36ADBF63-DE45-4BFF-A343-BD9C272B78C2}"/>
          </ac:picMkLst>
        </pc:picChg>
        <pc:picChg chg="add mod">
          <ac:chgData name="Julia Bullworthy" userId="fcd6b9e6-7916-4691-a4e5-b39781f2336c" providerId="ADAL" clId="{0BEFB9CA-24C9-440D-AEC0-0C87B4654ADE}" dt="2022-01-28T13:44:31.105" v="521" actId="1076"/>
          <ac:picMkLst>
            <pc:docMk/>
            <pc:sldMk cId="2792485098" sldId="257"/>
            <ac:picMk id="173" creationId="{7BCA312F-FD88-4D90-A8AC-6FE1E4618406}"/>
          </ac:picMkLst>
        </pc:picChg>
        <pc:picChg chg="add mod">
          <ac:chgData name="Julia Bullworthy" userId="fcd6b9e6-7916-4691-a4e5-b39781f2336c" providerId="ADAL" clId="{0BEFB9CA-24C9-440D-AEC0-0C87B4654ADE}" dt="2022-01-28T13:41:06.698" v="485" actId="1076"/>
          <ac:picMkLst>
            <pc:docMk/>
            <pc:sldMk cId="2792485098" sldId="257"/>
            <ac:picMk id="187" creationId="{08C81CF3-8431-4182-B9C6-5C3C7A4F95A6}"/>
          </ac:picMkLst>
        </pc:picChg>
        <pc:picChg chg="add mod">
          <ac:chgData name="Julia Bullworthy" userId="fcd6b9e6-7916-4691-a4e5-b39781f2336c" providerId="ADAL" clId="{0BEFB9CA-24C9-440D-AEC0-0C87B4654ADE}" dt="2022-02-10T13:11:37.271" v="772" actId="1076"/>
          <ac:picMkLst>
            <pc:docMk/>
            <pc:sldMk cId="2792485098" sldId="257"/>
            <ac:picMk id="188" creationId="{778B1533-B91C-4FC3-954D-73D1954ABC44}"/>
          </ac:picMkLst>
        </pc:picChg>
        <pc:picChg chg="add mod">
          <ac:chgData name="Julia Bullworthy" userId="fcd6b9e6-7916-4691-a4e5-b39781f2336c" providerId="ADAL" clId="{0BEFB9CA-24C9-440D-AEC0-0C87B4654ADE}" dt="2022-02-10T13:30:27.560" v="1010" actId="1076"/>
          <ac:picMkLst>
            <pc:docMk/>
            <pc:sldMk cId="2792485098" sldId="257"/>
            <ac:picMk id="189" creationId="{7AD69CD0-2CC2-429E-939C-5C1100C7D8ED}"/>
          </ac:picMkLst>
        </pc:picChg>
        <pc:picChg chg="add mod">
          <ac:chgData name="Julia Bullworthy" userId="fcd6b9e6-7916-4691-a4e5-b39781f2336c" providerId="ADAL" clId="{0BEFB9CA-24C9-440D-AEC0-0C87B4654ADE}" dt="2022-02-10T13:09:59.832" v="735" actId="1076"/>
          <ac:picMkLst>
            <pc:docMk/>
            <pc:sldMk cId="2792485098" sldId="257"/>
            <ac:picMk id="190" creationId="{77E9D75B-B877-4416-A993-A51EDD90E056}"/>
          </ac:picMkLst>
        </pc:picChg>
        <pc:picChg chg="add mod">
          <ac:chgData name="Julia Bullworthy" userId="fcd6b9e6-7916-4691-a4e5-b39781f2336c" providerId="ADAL" clId="{0BEFB9CA-24C9-440D-AEC0-0C87B4654ADE}" dt="2022-02-10T14:45:22.045" v="1288" actId="1076"/>
          <ac:picMkLst>
            <pc:docMk/>
            <pc:sldMk cId="2792485098" sldId="257"/>
            <ac:picMk id="191" creationId="{F7CCD21F-1157-4241-BBAC-35007FFD624A}"/>
          </ac:picMkLst>
        </pc:picChg>
        <pc:picChg chg="add mod">
          <ac:chgData name="Julia Bullworthy" userId="fcd6b9e6-7916-4691-a4e5-b39781f2336c" providerId="ADAL" clId="{0BEFB9CA-24C9-440D-AEC0-0C87B4654ADE}" dt="2022-01-28T13:42:43.377" v="494" actId="1076"/>
          <ac:picMkLst>
            <pc:docMk/>
            <pc:sldMk cId="2792485098" sldId="257"/>
            <ac:picMk id="192" creationId="{7A03DD9E-92B2-4A98-B072-A90DC93C8304}"/>
          </ac:picMkLst>
        </pc:picChg>
        <pc:picChg chg="add mod">
          <ac:chgData name="Julia Bullworthy" userId="fcd6b9e6-7916-4691-a4e5-b39781f2336c" providerId="ADAL" clId="{0BEFB9CA-24C9-440D-AEC0-0C87B4654ADE}" dt="2022-01-28T13:44:06.609" v="512" actId="1076"/>
          <ac:picMkLst>
            <pc:docMk/>
            <pc:sldMk cId="2792485098" sldId="257"/>
            <ac:picMk id="193" creationId="{68D1D3D0-9A78-40D1-8BD1-44C69BE564A8}"/>
          </ac:picMkLst>
        </pc:picChg>
        <pc:picChg chg="add mod">
          <ac:chgData name="Julia Bullworthy" userId="fcd6b9e6-7916-4691-a4e5-b39781f2336c" providerId="ADAL" clId="{0BEFB9CA-24C9-440D-AEC0-0C87B4654ADE}" dt="2022-02-10T13:57:10.615" v="1186" actId="1076"/>
          <ac:picMkLst>
            <pc:docMk/>
            <pc:sldMk cId="2792485098" sldId="257"/>
            <ac:picMk id="194" creationId="{9D98337F-5B48-4378-9F95-C5EDA82DE76E}"/>
          </ac:picMkLst>
        </pc:picChg>
        <pc:picChg chg="add mod">
          <ac:chgData name="Julia Bullworthy" userId="fcd6b9e6-7916-4691-a4e5-b39781f2336c" providerId="ADAL" clId="{0BEFB9CA-24C9-440D-AEC0-0C87B4654ADE}" dt="2022-01-28T13:43:02.337" v="499" actId="1076"/>
          <ac:picMkLst>
            <pc:docMk/>
            <pc:sldMk cId="2792485098" sldId="257"/>
            <ac:picMk id="195" creationId="{867E3BB1-092F-47BE-AD6F-C187B1A287C5}"/>
          </ac:picMkLst>
        </pc:picChg>
        <pc:picChg chg="add mod">
          <ac:chgData name="Julia Bullworthy" userId="fcd6b9e6-7916-4691-a4e5-b39781f2336c" providerId="ADAL" clId="{0BEFB9CA-24C9-440D-AEC0-0C87B4654ADE}" dt="2022-01-28T13:42:52.330" v="497" actId="1076"/>
          <ac:picMkLst>
            <pc:docMk/>
            <pc:sldMk cId="2792485098" sldId="257"/>
            <ac:picMk id="196" creationId="{B9058462-DC03-4597-92F0-45C4F29C09E4}"/>
          </ac:picMkLst>
        </pc:picChg>
        <pc:picChg chg="add mod">
          <ac:chgData name="Julia Bullworthy" userId="fcd6b9e6-7916-4691-a4e5-b39781f2336c" providerId="ADAL" clId="{0BEFB9CA-24C9-440D-AEC0-0C87B4654ADE}" dt="2022-01-28T13:44:21.417" v="517" actId="1076"/>
          <ac:picMkLst>
            <pc:docMk/>
            <pc:sldMk cId="2792485098" sldId="257"/>
            <ac:picMk id="202" creationId="{A3ED324C-9F4C-459E-B883-40AF0E9057D5}"/>
          </ac:picMkLst>
        </pc:picChg>
        <pc:picChg chg="add mod">
          <ac:chgData name="Julia Bullworthy" userId="fcd6b9e6-7916-4691-a4e5-b39781f2336c" providerId="ADAL" clId="{0BEFB9CA-24C9-440D-AEC0-0C87B4654ADE}" dt="2022-02-10T13:10:09.508" v="739" actId="1076"/>
          <ac:picMkLst>
            <pc:docMk/>
            <pc:sldMk cId="2792485098" sldId="257"/>
            <ac:picMk id="203" creationId="{4B5487BF-CE20-4B6F-8819-4AC291CD670E}"/>
          </ac:picMkLst>
        </pc:picChg>
        <pc:picChg chg="add mod">
          <ac:chgData name="Julia Bullworthy" userId="fcd6b9e6-7916-4691-a4e5-b39781f2336c" providerId="ADAL" clId="{0BEFB9CA-24C9-440D-AEC0-0C87B4654ADE}" dt="2022-02-10T13:09:15.703" v="726" actId="1076"/>
          <ac:picMkLst>
            <pc:docMk/>
            <pc:sldMk cId="2792485098" sldId="257"/>
            <ac:picMk id="204" creationId="{51FD8065-E2CB-4F38-8EE8-AE5425BB2DAE}"/>
          </ac:picMkLst>
        </pc:picChg>
        <pc:picChg chg="add mod">
          <ac:chgData name="Julia Bullworthy" userId="fcd6b9e6-7916-4691-a4e5-b39781f2336c" providerId="ADAL" clId="{0BEFB9CA-24C9-440D-AEC0-0C87B4654ADE}" dt="2022-01-28T13:45:01.248" v="528" actId="1076"/>
          <ac:picMkLst>
            <pc:docMk/>
            <pc:sldMk cId="2792485098" sldId="257"/>
            <ac:picMk id="205" creationId="{8483EEEE-E98E-4647-8DB1-C232B0DDB42D}"/>
          </ac:picMkLst>
        </pc:picChg>
        <pc:picChg chg="add mod">
          <ac:chgData name="Julia Bullworthy" userId="fcd6b9e6-7916-4691-a4e5-b39781f2336c" providerId="ADAL" clId="{0BEFB9CA-24C9-440D-AEC0-0C87B4654ADE}" dt="2022-02-10T13:10:59.713" v="760" actId="1076"/>
          <ac:picMkLst>
            <pc:docMk/>
            <pc:sldMk cId="2792485098" sldId="257"/>
            <ac:picMk id="206" creationId="{36509AB0-CCF5-4AFA-A62A-C5DD189DC883}"/>
          </ac:picMkLst>
        </pc:picChg>
        <pc:picChg chg="add mod">
          <ac:chgData name="Julia Bullworthy" userId="fcd6b9e6-7916-4691-a4e5-b39781f2336c" providerId="ADAL" clId="{0BEFB9CA-24C9-440D-AEC0-0C87B4654ADE}" dt="2022-02-10T13:30:00.780" v="1003" actId="1076"/>
          <ac:picMkLst>
            <pc:docMk/>
            <pc:sldMk cId="2792485098" sldId="257"/>
            <ac:picMk id="207" creationId="{13F15E78-F8F4-4EC2-B392-E6EBFD58EF99}"/>
          </ac:picMkLst>
        </pc:picChg>
        <pc:picChg chg="add mod">
          <ac:chgData name="Julia Bullworthy" userId="fcd6b9e6-7916-4691-a4e5-b39781f2336c" providerId="ADAL" clId="{0BEFB9CA-24C9-440D-AEC0-0C87B4654ADE}" dt="2022-02-10T13:23:00.855" v="911" actId="1076"/>
          <ac:picMkLst>
            <pc:docMk/>
            <pc:sldMk cId="2792485098" sldId="257"/>
            <ac:picMk id="208" creationId="{45194FE8-2940-4EF0-AF72-4206425DFAA2}"/>
          </ac:picMkLst>
        </pc:picChg>
        <pc:picChg chg="add mod">
          <ac:chgData name="Julia Bullworthy" userId="fcd6b9e6-7916-4691-a4e5-b39781f2336c" providerId="ADAL" clId="{0BEFB9CA-24C9-440D-AEC0-0C87B4654ADE}" dt="2022-01-28T13:46:01.641" v="538" actId="1076"/>
          <ac:picMkLst>
            <pc:docMk/>
            <pc:sldMk cId="2792485098" sldId="257"/>
            <ac:picMk id="209" creationId="{A9A12B65-A427-45B9-9509-60FFEAED7B50}"/>
          </ac:picMkLst>
        </pc:picChg>
        <pc:picChg chg="add del mod">
          <ac:chgData name="Julia Bullworthy" userId="fcd6b9e6-7916-4691-a4e5-b39781f2336c" providerId="ADAL" clId="{0BEFB9CA-24C9-440D-AEC0-0C87B4654ADE}" dt="2022-02-10T13:29:55.622" v="1001" actId="1076"/>
          <ac:picMkLst>
            <pc:docMk/>
            <pc:sldMk cId="2792485098" sldId="257"/>
            <ac:picMk id="210" creationId="{ED2DD581-8FD3-461F-8E15-253A5BCF29B8}"/>
          </ac:picMkLst>
        </pc:picChg>
        <pc:picChg chg="add del mod">
          <ac:chgData name="Julia Bullworthy" userId="fcd6b9e6-7916-4691-a4e5-b39781f2336c" providerId="ADAL" clId="{0BEFB9CA-24C9-440D-AEC0-0C87B4654ADE}" dt="2022-02-10T13:22:41.558" v="905" actId="478"/>
          <ac:picMkLst>
            <pc:docMk/>
            <pc:sldMk cId="2792485098" sldId="257"/>
            <ac:picMk id="211" creationId="{E1F09E3F-F384-412E-8754-F8EB125B290F}"/>
          </ac:picMkLst>
        </pc:picChg>
        <pc:picChg chg="add mod">
          <ac:chgData name="Julia Bullworthy" userId="fcd6b9e6-7916-4691-a4e5-b39781f2336c" providerId="ADAL" clId="{0BEFB9CA-24C9-440D-AEC0-0C87B4654ADE}" dt="2022-02-10T13:49:44.460" v="1092" actId="1076"/>
          <ac:picMkLst>
            <pc:docMk/>
            <pc:sldMk cId="2792485098" sldId="257"/>
            <ac:picMk id="212" creationId="{3950AC32-A125-4206-925C-8834C50EDA3F}"/>
          </ac:picMkLst>
        </pc:picChg>
        <pc:picChg chg="add mod">
          <ac:chgData name="Julia Bullworthy" userId="fcd6b9e6-7916-4691-a4e5-b39781f2336c" providerId="ADAL" clId="{0BEFB9CA-24C9-440D-AEC0-0C87B4654ADE}" dt="2022-02-10T13:55:04.279" v="1153" actId="1076"/>
          <ac:picMkLst>
            <pc:docMk/>
            <pc:sldMk cId="2792485098" sldId="257"/>
            <ac:picMk id="213" creationId="{402486F9-F368-4F17-819B-1F0937164B46}"/>
          </ac:picMkLst>
        </pc:picChg>
        <pc:picChg chg="add mod">
          <ac:chgData name="Julia Bullworthy" userId="fcd6b9e6-7916-4691-a4e5-b39781f2336c" providerId="ADAL" clId="{0BEFB9CA-24C9-440D-AEC0-0C87B4654ADE}" dt="2022-02-10T13:22:46.568" v="907" actId="1076"/>
          <ac:picMkLst>
            <pc:docMk/>
            <pc:sldMk cId="2792485098" sldId="257"/>
            <ac:picMk id="214" creationId="{8A2D0DD7-27A1-4EA6-8B53-9A16123866D7}"/>
          </ac:picMkLst>
        </pc:picChg>
        <pc:picChg chg="add mod">
          <ac:chgData name="Julia Bullworthy" userId="fcd6b9e6-7916-4691-a4e5-b39781f2336c" providerId="ADAL" clId="{0BEFB9CA-24C9-440D-AEC0-0C87B4654ADE}" dt="2022-01-28T13:46:56.513" v="555" actId="1076"/>
          <ac:picMkLst>
            <pc:docMk/>
            <pc:sldMk cId="2792485098" sldId="257"/>
            <ac:picMk id="215" creationId="{DE0D5B67-A295-4E21-8EA8-073AE01A4BFC}"/>
          </ac:picMkLst>
        </pc:picChg>
        <pc:picChg chg="add mod">
          <ac:chgData name="Julia Bullworthy" userId="fcd6b9e6-7916-4691-a4e5-b39781f2336c" providerId="ADAL" clId="{0BEFB9CA-24C9-440D-AEC0-0C87B4654ADE}" dt="2022-02-10T13:11:31.167" v="770" actId="1076"/>
          <ac:picMkLst>
            <pc:docMk/>
            <pc:sldMk cId="2792485098" sldId="257"/>
            <ac:picMk id="216" creationId="{14C4C26C-4B22-4362-A876-589D6DBDE216}"/>
          </ac:picMkLst>
        </pc:picChg>
        <pc:picChg chg="add del mod">
          <ac:chgData name="Julia Bullworthy" userId="fcd6b9e6-7916-4691-a4e5-b39781f2336c" providerId="ADAL" clId="{0BEFB9CA-24C9-440D-AEC0-0C87B4654ADE}" dt="2022-02-10T13:10:43.927" v="754" actId="1076"/>
          <ac:picMkLst>
            <pc:docMk/>
            <pc:sldMk cId="2792485098" sldId="257"/>
            <ac:picMk id="217" creationId="{236749D8-9920-4C4B-A272-BBEA7106AC61}"/>
          </ac:picMkLst>
        </pc:picChg>
        <pc:picChg chg="add mod">
          <ac:chgData name="Julia Bullworthy" userId="fcd6b9e6-7916-4691-a4e5-b39781f2336c" providerId="ADAL" clId="{0BEFB9CA-24C9-440D-AEC0-0C87B4654ADE}" dt="2022-02-10T13:58:16.806" v="1202" actId="1076"/>
          <ac:picMkLst>
            <pc:docMk/>
            <pc:sldMk cId="2792485098" sldId="257"/>
            <ac:picMk id="218" creationId="{87F8BD7E-1463-45B1-A57D-ABD0EF8D2DAB}"/>
          </ac:picMkLst>
        </pc:picChg>
        <pc:picChg chg="add mod">
          <ac:chgData name="Julia Bullworthy" userId="fcd6b9e6-7916-4691-a4e5-b39781f2336c" providerId="ADAL" clId="{0BEFB9CA-24C9-440D-AEC0-0C87B4654ADE}" dt="2022-02-10T13:49:53.047" v="1095" actId="1076"/>
          <ac:picMkLst>
            <pc:docMk/>
            <pc:sldMk cId="2792485098" sldId="257"/>
            <ac:picMk id="219" creationId="{C9BC859C-D379-42BB-BFDB-027A57756D75}"/>
          </ac:picMkLst>
        </pc:picChg>
        <pc:picChg chg="add del mod">
          <ac:chgData name="Julia Bullworthy" userId="fcd6b9e6-7916-4691-a4e5-b39781f2336c" providerId="ADAL" clId="{0BEFB9CA-24C9-440D-AEC0-0C87B4654ADE}" dt="2022-01-28T13:50:13.709" v="600" actId="478"/>
          <ac:picMkLst>
            <pc:docMk/>
            <pc:sldMk cId="2792485098" sldId="257"/>
            <ac:picMk id="220" creationId="{714F8581-2DEF-4DEC-A8B4-7F709E787780}"/>
          </ac:picMkLst>
        </pc:picChg>
        <pc:picChg chg="add mod">
          <ac:chgData name="Julia Bullworthy" userId="fcd6b9e6-7916-4691-a4e5-b39781f2336c" providerId="ADAL" clId="{0BEFB9CA-24C9-440D-AEC0-0C87B4654ADE}" dt="2022-02-10T13:47:05.859" v="1069" actId="1076"/>
          <ac:picMkLst>
            <pc:docMk/>
            <pc:sldMk cId="2792485098" sldId="257"/>
            <ac:picMk id="221" creationId="{080D62EA-3C24-48EA-AFE1-EF71BDDDE049}"/>
          </ac:picMkLst>
        </pc:picChg>
        <pc:picChg chg="add mod">
          <ac:chgData name="Julia Bullworthy" userId="fcd6b9e6-7916-4691-a4e5-b39781f2336c" providerId="ADAL" clId="{0BEFB9CA-24C9-440D-AEC0-0C87B4654ADE}" dt="2022-02-10T13:52:25.361" v="1128" actId="1076"/>
          <ac:picMkLst>
            <pc:docMk/>
            <pc:sldMk cId="2792485098" sldId="257"/>
            <ac:picMk id="222" creationId="{852D19EA-346E-46C3-A7E3-3E57934E0864}"/>
          </ac:picMkLst>
        </pc:picChg>
        <pc:picChg chg="add mod">
          <ac:chgData name="Julia Bullworthy" userId="fcd6b9e6-7916-4691-a4e5-b39781f2336c" providerId="ADAL" clId="{0BEFB9CA-24C9-440D-AEC0-0C87B4654ADE}" dt="2022-02-10T13:50:10.733" v="1099" actId="1076"/>
          <ac:picMkLst>
            <pc:docMk/>
            <pc:sldMk cId="2792485098" sldId="257"/>
            <ac:picMk id="223" creationId="{ED6CC833-0071-44EA-84B3-7820E02068AA}"/>
          </ac:picMkLst>
        </pc:picChg>
        <pc:picChg chg="add mod">
          <ac:chgData name="Julia Bullworthy" userId="fcd6b9e6-7916-4691-a4e5-b39781f2336c" providerId="ADAL" clId="{0BEFB9CA-24C9-440D-AEC0-0C87B4654ADE}" dt="2022-01-28T13:48:24.348" v="577" actId="1076"/>
          <ac:picMkLst>
            <pc:docMk/>
            <pc:sldMk cId="2792485098" sldId="257"/>
            <ac:picMk id="224" creationId="{607851C4-36CD-4F6B-9C07-1F7D0FC400F6}"/>
          </ac:picMkLst>
        </pc:picChg>
        <pc:picChg chg="add del mod">
          <ac:chgData name="Julia Bullworthy" userId="fcd6b9e6-7916-4691-a4e5-b39781f2336c" providerId="ADAL" clId="{0BEFB9CA-24C9-440D-AEC0-0C87B4654ADE}" dt="2022-02-10T13:23:08.917" v="913" actId="478"/>
          <ac:picMkLst>
            <pc:docMk/>
            <pc:sldMk cId="2792485098" sldId="257"/>
            <ac:picMk id="225" creationId="{40F754E1-DE5C-4279-BC12-300D4341E4FA}"/>
          </ac:picMkLst>
        </pc:picChg>
        <pc:picChg chg="add del mod">
          <ac:chgData name="Julia Bullworthy" userId="fcd6b9e6-7916-4691-a4e5-b39781f2336c" providerId="ADAL" clId="{0BEFB9CA-24C9-440D-AEC0-0C87B4654ADE}" dt="2022-01-28T13:48:52.580" v="583" actId="478"/>
          <ac:picMkLst>
            <pc:docMk/>
            <pc:sldMk cId="2792485098" sldId="257"/>
            <ac:picMk id="226" creationId="{A734F58A-BF77-4F80-8CF7-0237BA68568A}"/>
          </ac:picMkLst>
        </pc:picChg>
        <pc:picChg chg="add mod">
          <ac:chgData name="Julia Bullworthy" userId="fcd6b9e6-7916-4691-a4e5-b39781f2336c" providerId="ADAL" clId="{0BEFB9CA-24C9-440D-AEC0-0C87B4654ADE}" dt="2022-02-10T14:53:23.087" v="1370" actId="1076"/>
          <ac:picMkLst>
            <pc:docMk/>
            <pc:sldMk cId="2792485098" sldId="257"/>
            <ac:picMk id="227" creationId="{CB315EDF-47FD-4C38-9D7F-620B2E005C62}"/>
          </ac:picMkLst>
        </pc:picChg>
        <pc:picChg chg="add del mod">
          <ac:chgData name="Julia Bullworthy" userId="fcd6b9e6-7916-4691-a4e5-b39781f2336c" providerId="ADAL" clId="{0BEFB9CA-24C9-440D-AEC0-0C87B4654ADE}" dt="2022-02-10T13:23:42.238" v="924" actId="478"/>
          <ac:picMkLst>
            <pc:docMk/>
            <pc:sldMk cId="2792485098" sldId="257"/>
            <ac:picMk id="228" creationId="{3DEA8DF4-22DB-479D-830D-A5F7EF96B977}"/>
          </ac:picMkLst>
        </pc:picChg>
        <pc:picChg chg="add mod">
          <ac:chgData name="Julia Bullworthy" userId="fcd6b9e6-7916-4691-a4e5-b39781f2336c" providerId="ADAL" clId="{0BEFB9CA-24C9-440D-AEC0-0C87B4654ADE}" dt="2022-02-10T13:07:04.496" v="708" actId="14100"/>
          <ac:picMkLst>
            <pc:docMk/>
            <pc:sldMk cId="2792485098" sldId="257"/>
            <ac:picMk id="229" creationId="{99C5FC4A-2067-42E4-A704-4246765D985B}"/>
          </ac:picMkLst>
        </pc:picChg>
        <pc:picChg chg="add mod">
          <ac:chgData name="Julia Bullworthy" userId="fcd6b9e6-7916-4691-a4e5-b39781f2336c" providerId="ADAL" clId="{0BEFB9CA-24C9-440D-AEC0-0C87B4654ADE}" dt="2022-02-10T14:45:40.364" v="1295" actId="1076"/>
          <ac:picMkLst>
            <pc:docMk/>
            <pc:sldMk cId="2792485098" sldId="257"/>
            <ac:picMk id="230" creationId="{0EA4A391-35B3-4F4F-BB39-B9A7103849F5}"/>
          </ac:picMkLst>
        </pc:picChg>
        <pc:picChg chg="add mod">
          <ac:chgData name="Julia Bullworthy" userId="fcd6b9e6-7916-4691-a4e5-b39781f2336c" providerId="ADAL" clId="{0BEFB9CA-24C9-440D-AEC0-0C87B4654ADE}" dt="2022-02-10T13:30:56.712" v="1016" actId="1076"/>
          <ac:picMkLst>
            <pc:docMk/>
            <pc:sldMk cId="2792485098" sldId="257"/>
            <ac:picMk id="232" creationId="{FA6F4E8C-2277-4301-98EA-B54FA913E5D8}"/>
          </ac:picMkLst>
        </pc:picChg>
        <pc:picChg chg="add mod">
          <ac:chgData name="Julia Bullworthy" userId="fcd6b9e6-7916-4691-a4e5-b39781f2336c" providerId="ADAL" clId="{0BEFB9CA-24C9-440D-AEC0-0C87B4654ADE}" dt="2022-02-10T13:25:16.630" v="947" actId="1076"/>
          <ac:picMkLst>
            <pc:docMk/>
            <pc:sldMk cId="2792485098" sldId="257"/>
            <ac:picMk id="233" creationId="{965EB36A-2868-47D3-A1C2-AC63685E5018}"/>
          </ac:picMkLst>
        </pc:picChg>
        <pc:picChg chg="add mod">
          <ac:chgData name="Julia Bullworthy" userId="fcd6b9e6-7916-4691-a4e5-b39781f2336c" providerId="ADAL" clId="{0BEFB9CA-24C9-440D-AEC0-0C87B4654ADE}" dt="2022-02-10T14:45:34.470" v="1293" actId="1076"/>
          <ac:picMkLst>
            <pc:docMk/>
            <pc:sldMk cId="2792485098" sldId="257"/>
            <ac:picMk id="234" creationId="{66FC4DE3-D549-451E-920A-8EBECEFC2A5C}"/>
          </ac:picMkLst>
        </pc:picChg>
        <pc:picChg chg="add del mod">
          <ac:chgData name="Julia Bullworthy" userId="fcd6b9e6-7916-4691-a4e5-b39781f2336c" providerId="ADAL" clId="{0BEFB9CA-24C9-440D-AEC0-0C87B4654ADE}" dt="2022-02-10T12:47:19.434" v="638" actId="478"/>
          <ac:picMkLst>
            <pc:docMk/>
            <pc:sldMk cId="2792485098" sldId="257"/>
            <ac:picMk id="242" creationId="{7ECF33EE-F3B5-4ACB-BBAE-24524AF764BC}"/>
          </ac:picMkLst>
        </pc:picChg>
        <pc:picChg chg="add mod">
          <ac:chgData name="Julia Bullworthy" userId="fcd6b9e6-7916-4691-a4e5-b39781f2336c" providerId="ADAL" clId="{0BEFB9CA-24C9-440D-AEC0-0C87B4654ADE}" dt="2022-02-10T13:10:39.096" v="752" actId="1076"/>
          <ac:picMkLst>
            <pc:docMk/>
            <pc:sldMk cId="2792485098" sldId="257"/>
            <ac:picMk id="244" creationId="{ED95035B-A2F7-431A-94E7-BFD6C89399E9}"/>
          </ac:picMkLst>
        </pc:picChg>
        <pc:picChg chg="add mod">
          <ac:chgData name="Julia Bullworthy" userId="fcd6b9e6-7916-4691-a4e5-b39781f2336c" providerId="ADAL" clId="{0BEFB9CA-24C9-440D-AEC0-0C87B4654ADE}" dt="2022-02-10T13:10:16.061" v="742" actId="1076"/>
          <ac:picMkLst>
            <pc:docMk/>
            <pc:sldMk cId="2792485098" sldId="257"/>
            <ac:picMk id="248" creationId="{15307042-F648-4AC9-8A97-FAB7AD92118D}"/>
          </ac:picMkLst>
        </pc:picChg>
        <pc:picChg chg="add mod">
          <ac:chgData name="Julia Bullworthy" userId="fcd6b9e6-7916-4691-a4e5-b39781f2336c" providerId="ADAL" clId="{0BEFB9CA-24C9-440D-AEC0-0C87B4654ADE}" dt="2022-02-10T13:11:09.925" v="763" actId="1076"/>
          <ac:picMkLst>
            <pc:docMk/>
            <pc:sldMk cId="2792485098" sldId="257"/>
            <ac:picMk id="250" creationId="{B4CD5B80-4F84-42FB-BDFE-B75A008FCB0C}"/>
          </ac:picMkLst>
        </pc:picChg>
        <pc:picChg chg="add mod">
          <ac:chgData name="Julia Bullworthy" userId="fcd6b9e6-7916-4691-a4e5-b39781f2336c" providerId="ADAL" clId="{0BEFB9CA-24C9-440D-AEC0-0C87B4654ADE}" dt="2022-02-10T13:07:24.244" v="711" actId="1076"/>
          <ac:picMkLst>
            <pc:docMk/>
            <pc:sldMk cId="2792485098" sldId="257"/>
            <ac:picMk id="258" creationId="{E0BD201D-5384-4D61-9F09-DCB8EF19647F}"/>
          </ac:picMkLst>
        </pc:picChg>
        <pc:picChg chg="add mod">
          <ac:chgData name="Julia Bullworthy" userId="fcd6b9e6-7916-4691-a4e5-b39781f2336c" providerId="ADAL" clId="{0BEFB9CA-24C9-440D-AEC0-0C87B4654ADE}" dt="2022-02-10T13:09:20.852" v="728" actId="1076"/>
          <ac:picMkLst>
            <pc:docMk/>
            <pc:sldMk cId="2792485098" sldId="257"/>
            <ac:picMk id="259" creationId="{A9B5803E-03BE-4973-AB77-821C00CDEF48}"/>
          </ac:picMkLst>
        </pc:picChg>
        <pc:picChg chg="add mod">
          <ac:chgData name="Julia Bullworthy" userId="fcd6b9e6-7916-4691-a4e5-b39781f2336c" providerId="ADAL" clId="{0BEFB9CA-24C9-440D-AEC0-0C87B4654ADE}" dt="2022-02-10T13:09:00.614" v="721" actId="1076"/>
          <ac:picMkLst>
            <pc:docMk/>
            <pc:sldMk cId="2792485098" sldId="257"/>
            <ac:picMk id="267" creationId="{E7EBE405-B2CE-4111-B97B-8623BFF24618}"/>
          </ac:picMkLst>
        </pc:picChg>
        <pc:picChg chg="add mod">
          <ac:chgData name="Julia Bullworthy" userId="fcd6b9e6-7916-4691-a4e5-b39781f2336c" providerId="ADAL" clId="{0BEFB9CA-24C9-440D-AEC0-0C87B4654ADE}" dt="2022-02-10T13:14:03.377" v="821" actId="1076"/>
          <ac:picMkLst>
            <pc:docMk/>
            <pc:sldMk cId="2792485098" sldId="257"/>
            <ac:picMk id="273" creationId="{29E95CCF-3A44-4EAE-B765-04CED340CBCB}"/>
          </ac:picMkLst>
        </pc:picChg>
        <pc:picChg chg="add mod">
          <ac:chgData name="Julia Bullworthy" userId="fcd6b9e6-7916-4691-a4e5-b39781f2336c" providerId="ADAL" clId="{0BEFB9CA-24C9-440D-AEC0-0C87B4654ADE}" dt="2022-02-10T13:14:17.534" v="824" actId="1076"/>
          <ac:picMkLst>
            <pc:docMk/>
            <pc:sldMk cId="2792485098" sldId="257"/>
            <ac:picMk id="274" creationId="{AC58EF9F-40C2-4D41-9589-3B7F1558F89C}"/>
          </ac:picMkLst>
        </pc:picChg>
        <pc:picChg chg="add mod">
          <ac:chgData name="Julia Bullworthy" userId="fcd6b9e6-7916-4691-a4e5-b39781f2336c" providerId="ADAL" clId="{0BEFB9CA-24C9-440D-AEC0-0C87B4654ADE}" dt="2022-02-10T13:16:07.162" v="839" actId="1076"/>
          <ac:picMkLst>
            <pc:docMk/>
            <pc:sldMk cId="2792485098" sldId="257"/>
            <ac:picMk id="280" creationId="{7E35DCBF-1920-48BB-83D4-95D157404528}"/>
          </ac:picMkLst>
        </pc:picChg>
        <pc:picChg chg="add mod">
          <ac:chgData name="Julia Bullworthy" userId="fcd6b9e6-7916-4691-a4e5-b39781f2336c" providerId="ADAL" clId="{0BEFB9CA-24C9-440D-AEC0-0C87B4654ADE}" dt="2022-02-10T13:22:53.416" v="909" actId="1076"/>
          <ac:picMkLst>
            <pc:docMk/>
            <pc:sldMk cId="2792485098" sldId="257"/>
            <ac:picMk id="296" creationId="{1DDB5615-B0E8-42EA-84E5-A499B96FDF15}"/>
          </ac:picMkLst>
        </pc:picChg>
        <pc:picChg chg="add mod">
          <ac:chgData name="Julia Bullworthy" userId="fcd6b9e6-7916-4691-a4e5-b39781f2336c" providerId="ADAL" clId="{0BEFB9CA-24C9-440D-AEC0-0C87B4654ADE}" dt="2022-02-10T13:31:55.698" v="1048" actId="1076"/>
          <ac:picMkLst>
            <pc:docMk/>
            <pc:sldMk cId="2792485098" sldId="257"/>
            <ac:picMk id="297" creationId="{DE2F985A-4AF7-48D4-9732-556003B52D5D}"/>
          </ac:picMkLst>
        </pc:picChg>
        <pc:picChg chg="add mod">
          <ac:chgData name="Julia Bullworthy" userId="fcd6b9e6-7916-4691-a4e5-b39781f2336c" providerId="ADAL" clId="{0BEFB9CA-24C9-440D-AEC0-0C87B4654ADE}" dt="2022-02-10T13:24:22.020" v="936" actId="1076"/>
          <ac:picMkLst>
            <pc:docMk/>
            <pc:sldMk cId="2792485098" sldId="257"/>
            <ac:picMk id="300" creationId="{6B4BE057-78B5-4D7E-8974-6FB1AE2BC007}"/>
          </ac:picMkLst>
        </pc:picChg>
        <pc:picChg chg="add mod">
          <ac:chgData name="Julia Bullworthy" userId="fcd6b9e6-7916-4691-a4e5-b39781f2336c" providerId="ADAL" clId="{0BEFB9CA-24C9-440D-AEC0-0C87B4654ADE}" dt="2022-02-10T13:26:14.501" v="960" actId="1076"/>
          <ac:picMkLst>
            <pc:docMk/>
            <pc:sldMk cId="2792485098" sldId="257"/>
            <ac:picMk id="303" creationId="{AF4B5DA2-C38F-4DC6-B039-ED294F3AD916}"/>
          </ac:picMkLst>
        </pc:picChg>
        <pc:picChg chg="add mod">
          <ac:chgData name="Julia Bullworthy" userId="fcd6b9e6-7916-4691-a4e5-b39781f2336c" providerId="ADAL" clId="{0BEFB9CA-24C9-440D-AEC0-0C87B4654ADE}" dt="2022-02-10T13:46:02.845" v="1053" actId="14100"/>
          <ac:picMkLst>
            <pc:docMk/>
            <pc:sldMk cId="2792485098" sldId="257"/>
            <ac:picMk id="306" creationId="{D88DC8DD-2B6A-4593-BB08-45EAC43CC3F6}"/>
          </ac:picMkLst>
        </pc:picChg>
        <pc:picChg chg="add mod">
          <ac:chgData name="Julia Bullworthy" userId="fcd6b9e6-7916-4691-a4e5-b39781f2336c" providerId="ADAL" clId="{0BEFB9CA-24C9-440D-AEC0-0C87B4654ADE}" dt="2022-02-10T13:51:15.493" v="1115" actId="1076"/>
          <ac:picMkLst>
            <pc:docMk/>
            <pc:sldMk cId="2792485098" sldId="257"/>
            <ac:picMk id="311" creationId="{D4A43F23-C015-464B-83A5-236BC74797E6}"/>
          </ac:picMkLst>
        </pc:picChg>
        <pc:picChg chg="add mod">
          <ac:chgData name="Julia Bullworthy" userId="fcd6b9e6-7916-4691-a4e5-b39781f2336c" providerId="ADAL" clId="{0BEFB9CA-24C9-440D-AEC0-0C87B4654ADE}" dt="2022-02-10T13:50:35.934" v="1106" actId="1076"/>
          <ac:picMkLst>
            <pc:docMk/>
            <pc:sldMk cId="2792485098" sldId="257"/>
            <ac:picMk id="314" creationId="{9D794826-37D6-439C-8EDB-44493A808D74}"/>
          </ac:picMkLst>
        </pc:picChg>
        <pc:picChg chg="add mod">
          <ac:chgData name="Julia Bullworthy" userId="fcd6b9e6-7916-4691-a4e5-b39781f2336c" providerId="ADAL" clId="{0BEFB9CA-24C9-440D-AEC0-0C87B4654ADE}" dt="2022-02-10T14:53:17.568" v="1368" actId="1076"/>
          <ac:picMkLst>
            <pc:docMk/>
            <pc:sldMk cId="2792485098" sldId="257"/>
            <ac:picMk id="315" creationId="{D4615BE0-CFD9-414E-8DCA-2D19C6E8D9BA}"/>
          </ac:picMkLst>
        </pc:picChg>
        <pc:picChg chg="add mod">
          <ac:chgData name="Julia Bullworthy" userId="fcd6b9e6-7916-4691-a4e5-b39781f2336c" providerId="ADAL" clId="{0BEFB9CA-24C9-440D-AEC0-0C87B4654ADE}" dt="2022-02-10T13:54:22.033" v="1141" actId="1076"/>
          <ac:picMkLst>
            <pc:docMk/>
            <pc:sldMk cId="2792485098" sldId="257"/>
            <ac:picMk id="325" creationId="{6FB90C2F-28E9-4643-8D40-FDFCA6054F12}"/>
          </ac:picMkLst>
        </pc:picChg>
        <pc:picChg chg="add mod">
          <ac:chgData name="Julia Bullworthy" userId="fcd6b9e6-7916-4691-a4e5-b39781f2336c" providerId="ADAL" clId="{0BEFB9CA-24C9-440D-AEC0-0C87B4654ADE}" dt="2022-02-10T13:54:53.616" v="1152" actId="1076"/>
          <ac:picMkLst>
            <pc:docMk/>
            <pc:sldMk cId="2792485098" sldId="257"/>
            <ac:picMk id="329" creationId="{CAE1182D-43AF-46A4-8887-8FAC69257B26}"/>
          </ac:picMkLst>
        </pc:picChg>
        <pc:picChg chg="add mod">
          <ac:chgData name="Julia Bullworthy" userId="fcd6b9e6-7916-4691-a4e5-b39781f2336c" providerId="ADAL" clId="{0BEFB9CA-24C9-440D-AEC0-0C87B4654ADE}" dt="2022-02-10T13:55:40.129" v="1162" actId="1076"/>
          <ac:picMkLst>
            <pc:docMk/>
            <pc:sldMk cId="2792485098" sldId="257"/>
            <ac:picMk id="330" creationId="{10D6FDD7-B8A6-4465-9016-917D5765FD39}"/>
          </ac:picMkLst>
        </pc:picChg>
        <pc:picChg chg="add mod">
          <ac:chgData name="Julia Bullworthy" userId="fcd6b9e6-7916-4691-a4e5-b39781f2336c" providerId="ADAL" clId="{0BEFB9CA-24C9-440D-AEC0-0C87B4654ADE}" dt="2022-02-10T13:55:45.055" v="1163"/>
          <ac:picMkLst>
            <pc:docMk/>
            <pc:sldMk cId="2792485098" sldId="257"/>
            <ac:picMk id="331" creationId="{61699211-4B92-4257-A897-7037C5AE115B}"/>
          </ac:picMkLst>
        </pc:picChg>
        <pc:picChg chg="add mod">
          <ac:chgData name="Julia Bullworthy" userId="fcd6b9e6-7916-4691-a4e5-b39781f2336c" providerId="ADAL" clId="{0BEFB9CA-24C9-440D-AEC0-0C87B4654ADE}" dt="2022-02-10T13:57:18.679" v="1188" actId="1076"/>
          <ac:picMkLst>
            <pc:docMk/>
            <pc:sldMk cId="2792485098" sldId="257"/>
            <ac:picMk id="332" creationId="{804292E2-A838-4AFA-A103-CD23FC7833C8}"/>
          </ac:picMkLst>
        </pc:picChg>
        <pc:picChg chg="add mod">
          <ac:chgData name="Julia Bullworthy" userId="fcd6b9e6-7916-4691-a4e5-b39781f2336c" providerId="ADAL" clId="{0BEFB9CA-24C9-440D-AEC0-0C87B4654ADE}" dt="2022-02-10T14:45:25.875" v="1290" actId="1076"/>
          <ac:picMkLst>
            <pc:docMk/>
            <pc:sldMk cId="2792485098" sldId="257"/>
            <ac:picMk id="334" creationId="{A861EA6D-7B19-4B3C-9AF4-1540EB982428}"/>
          </ac:picMkLst>
        </pc:picChg>
        <pc:picChg chg="add mod">
          <ac:chgData name="Julia Bullworthy" userId="fcd6b9e6-7916-4691-a4e5-b39781f2336c" providerId="ADAL" clId="{0BEFB9CA-24C9-440D-AEC0-0C87B4654ADE}" dt="2022-02-10T13:57:38.957" v="1193" actId="1076"/>
          <ac:picMkLst>
            <pc:docMk/>
            <pc:sldMk cId="2792485098" sldId="257"/>
            <ac:picMk id="336" creationId="{B9D90CFF-CCAF-4FBD-A1AD-22D870206ADD}"/>
          </ac:picMkLst>
        </pc:picChg>
        <pc:picChg chg="add mod">
          <ac:chgData name="Julia Bullworthy" userId="fcd6b9e6-7916-4691-a4e5-b39781f2336c" providerId="ADAL" clId="{0BEFB9CA-24C9-440D-AEC0-0C87B4654ADE}" dt="2022-02-10T13:58:00.025" v="1199" actId="1076"/>
          <ac:picMkLst>
            <pc:docMk/>
            <pc:sldMk cId="2792485098" sldId="257"/>
            <ac:picMk id="338" creationId="{8B9D72C0-B276-41F2-B00E-1278E78EBC24}"/>
          </ac:picMkLst>
        </pc:picChg>
        <pc:picChg chg="add mod">
          <ac:chgData name="Julia Bullworthy" userId="fcd6b9e6-7916-4691-a4e5-b39781f2336c" providerId="ADAL" clId="{0BEFB9CA-24C9-440D-AEC0-0C87B4654ADE}" dt="2022-02-10T13:59:14.884" v="1209" actId="1076"/>
          <ac:picMkLst>
            <pc:docMk/>
            <pc:sldMk cId="2792485098" sldId="257"/>
            <ac:picMk id="341" creationId="{AE5877F2-1AF3-418F-905C-AF2BF45C88D5}"/>
          </ac:picMkLst>
        </pc:picChg>
        <pc:picChg chg="mod">
          <ac:chgData name="Julia Bullworthy" userId="fcd6b9e6-7916-4691-a4e5-b39781f2336c" providerId="ADAL" clId="{0BEFB9CA-24C9-440D-AEC0-0C87B4654ADE}" dt="2022-02-10T14:50:56.115" v="1350" actId="1076"/>
          <ac:picMkLst>
            <pc:docMk/>
            <pc:sldMk cId="2792485098" sldId="257"/>
            <ac:picMk id="466" creationId="{AEBB7908-5C5F-40A5-88D0-2D21C24EAAEF}"/>
          </ac:picMkLst>
        </pc:picChg>
        <pc:picChg chg="add mod">
          <ac:chgData name="Julia Bullworthy" userId="fcd6b9e6-7916-4691-a4e5-b39781f2336c" providerId="ADAL" clId="{0BEFB9CA-24C9-440D-AEC0-0C87B4654ADE}" dt="2022-02-10T13:11:15.124" v="765" actId="1076"/>
          <ac:picMkLst>
            <pc:docMk/>
            <pc:sldMk cId="2792485098" sldId="257"/>
            <ac:picMk id="1026" creationId="{531CB0DA-E503-4FE1-B4DE-E4F7AB497620}"/>
          </ac:picMkLst>
        </pc:picChg>
        <pc:picChg chg="add mod">
          <ac:chgData name="Julia Bullworthy" userId="fcd6b9e6-7916-4691-a4e5-b39781f2336c" providerId="ADAL" clId="{0BEFB9CA-24C9-440D-AEC0-0C87B4654ADE}" dt="2022-02-10T13:46:36.703" v="1060" actId="14100"/>
          <ac:picMkLst>
            <pc:docMk/>
            <pc:sldMk cId="2792485098" sldId="257"/>
            <ac:picMk id="1028" creationId="{92BC2BC7-7B4D-4915-9B54-872B6F726293}"/>
          </ac:picMkLst>
        </pc:picChg>
        <pc:picChg chg="add mod">
          <ac:chgData name="Julia Bullworthy" userId="fcd6b9e6-7916-4691-a4e5-b39781f2336c" providerId="ADAL" clId="{0BEFB9CA-24C9-440D-AEC0-0C87B4654ADE}" dt="2022-02-10T14:54:14.156" v="1423" actId="1076"/>
          <ac:picMkLst>
            <pc:docMk/>
            <pc:sldMk cId="2792485098" sldId="257"/>
            <ac:picMk id="1030" creationId="{99A76957-5634-4F09-8E93-24B72E0700A7}"/>
          </ac:picMkLst>
        </pc:picChg>
        <pc:cxnChg chg="add mod">
          <ac:chgData name="Julia Bullworthy" userId="fcd6b9e6-7916-4691-a4e5-b39781f2336c" providerId="ADAL" clId="{0BEFB9CA-24C9-440D-AEC0-0C87B4654ADE}" dt="2022-01-28T13:43:33.961" v="504" actId="1076"/>
          <ac:cxnSpMkLst>
            <pc:docMk/>
            <pc:sldMk cId="2792485098" sldId="257"/>
            <ac:cxnSpMk id="199" creationId="{541B3CE8-89A4-4885-881C-4F224E0B80E6}"/>
          </ac:cxnSpMkLst>
        </pc:cxnChg>
        <pc:cxnChg chg="add mod">
          <ac:chgData name="Julia Bullworthy" userId="fcd6b9e6-7916-4691-a4e5-b39781f2336c" providerId="ADAL" clId="{0BEFB9CA-24C9-440D-AEC0-0C87B4654ADE}" dt="2022-01-28T13:43:53.562" v="509" actId="1076"/>
          <ac:cxnSpMkLst>
            <pc:docMk/>
            <pc:sldMk cId="2792485098" sldId="257"/>
            <ac:cxnSpMk id="200" creationId="{56BA9C19-DD70-4A32-929C-586D93C9A927}"/>
          </ac:cxnSpMkLst>
        </pc:cxnChg>
        <pc:cxnChg chg="add mod">
          <ac:chgData name="Julia Bullworthy" userId="fcd6b9e6-7916-4691-a4e5-b39781f2336c" providerId="ADAL" clId="{0BEFB9CA-24C9-440D-AEC0-0C87B4654ADE}" dt="2022-01-28T13:43:48.381" v="508" actId="1076"/>
          <ac:cxnSpMkLst>
            <pc:docMk/>
            <pc:sldMk cId="2792485098" sldId="257"/>
            <ac:cxnSpMk id="201" creationId="{8EF35683-5142-4F70-8590-C36F1A492046}"/>
          </ac:cxnSpMkLst>
        </pc:cxnChg>
        <pc:cxnChg chg="del">
          <ac:chgData name="Julia Bullworthy" userId="fcd6b9e6-7916-4691-a4e5-b39781f2336c" providerId="ADAL" clId="{0BEFB9CA-24C9-440D-AEC0-0C87B4654ADE}" dt="2022-01-28T13:13:25.696" v="31" actId="478"/>
          <ac:cxnSpMkLst>
            <pc:docMk/>
            <pc:sldMk cId="2792485098" sldId="257"/>
            <ac:cxnSpMk id="257" creationId="{C29352E4-1A05-4BA7-A7CB-2623C9C94865}"/>
          </ac:cxnSpMkLst>
        </pc:cxnChg>
        <pc:cxnChg chg="del">
          <ac:chgData name="Julia Bullworthy" userId="fcd6b9e6-7916-4691-a4e5-b39781f2336c" providerId="ADAL" clId="{0BEFB9CA-24C9-440D-AEC0-0C87B4654ADE}" dt="2022-01-28T13:13:26.535" v="32" actId="478"/>
          <ac:cxnSpMkLst>
            <pc:docMk/>
            <pc:sldMk cId="2792485098" sldId="257"/>
            <ac:cxnSpMk id="261" creationId="{0FC03121-1C4D-4941-8E0F-10FBB5C56D4B}"/>
          </ac:cxnSpMkLst>
        </pc:cxnChg>
        <pc:cxnChg chg="add mod">
          <ac:chgData name="Julia Bullworthy" userId="fcd6b9e6-7916-4691-a4e5-b39781f2336c" providerId="ADAL" clId="{0BEFB9CA-24C9-440D-AEC0-0C87B4654ADE}" dt="2022-02-10T13:13:23.238" v="816" actId="1076"/>
          <ac:cxnSpMkLst>
            <pc:docMk/>
            <pc:sldMk cId="2792485098" sldId="257"/>
            <ac:cxnSpMk id="270" creationId="{FEBDFCDF-04F7-42B3-9143-1578D0DE5739}"/>
          </ac:cxnSpMkLst>
        </pc:cxnChg>
        <pc:cxnChg chg="add mod">
          <ac:chgData name="Julia Bullworthy" userId="fcd6b9e6-7916-4691-a4e5-b39781f2336c" providerId="ADAL" clId="{0BEFB9CA-24C9-440D-AEC0-0C87B4654ADE}" dt="2022-02-10T13:15:16.588" v="828" actId="1076"/>
          <ac:cxnSpMkLst>
            <pc:docMk/>
            <pc:sldMk cId="2792485098" sldId="257"/>
            <ac:cxnSpMk id="271" creationId="{B19CD71C-9F70-4D39-BBB4-4936B183B73E}"/>
          </ac:cxnSpMkLst>
        </pc:cxnChg>
        <pc:cxnChg chg="del">
          <ac:chgData name="Julia Bullworthy" userId="fcd6b9e6-7916-4691-a4e5-b39781f2336c" providerId="ADAL" clId="{0BEFB9CA-24C9-440D-AEC0-0C87B4654ADE}" dt="2022-01-28T13:13:29.691" v="33" actId="478"/>
          <ac:cxnSpMkLst>
            <pc:docMk/>
            <pc:sldMk cId="2792485098" sldId="257"/>
            <ac:cxnSpMk id="295" creationId="{66C45BAF-1C88-4672-8EAE-7E827BBE7FD4}"/>
          </ac:cxnSpMkLst>
        </pc:cxnChg>
        <pc:cxnChg chg="del">
          <ac:chgData name="Julia Bullworthy" userId="fcd6b9e6-7916-4691-a4e5-b39781f2336c" providerId="ADAL" clId="{0BEFB9CA-24C9-440D-AEC0-0C87B4654ADE}" dt="2022-01-28T13:13:36.209" v="39" actId="478"/>
          <ac:cxnSpMkLst>
            <pc:docMk/>
            <pc:sldMk cId="2792485098" sldId="257"/>
            <ac:cxnSpMk id="297" creationId="{B206D056-FF08-4306-8320-048545984029}"/>
          </ac:cxnSpMkLst>
        </pc:cxnChg>
        <pc:cxnChg chg="del">
          <ac:chgData name="Julia Bullworthy" userId="fcd6b9e6-7916-4691-a4e5-b39781f2336c" providerId="ADAL" clId="{0BEFB9CA-24C9-440D-AEC0-0C87B4654ADE}" dt="2022-01-28T13:13:30.653" v="34" actId="478"/>
          <ac:cxnSpMkLst>
            <pc:docMk/>
            <pc:sldMk cId="2792485098" sldId="257"/>
            <ac:cxnSpMk id="300" creationId="{BFE59266-136E-4DC5-A77A-8AE6680BC433}"/>
          </ac:cxnSpMkLst>
        </pc:cxnChg>
        <pc:cxnChg chg="add mod">
          <ac:chgData name="Julia Bullworthy" userId="fcd6b9e6-7916-4691-a4e5-b39781f2336c" providerId="ADAL" clId="{0BEFB9CA-24C9-440D-AEC0-0C87B4654ADE}" dt="2022-02-10T13:24:56.675" v="945" actId="1076"/>
          <ac:cxnSpMkLst>
            <pc:docMk/>
            <pc:sldMk cId="2792485098" sldId="257"/>
            <ac:cxnSpMk id="302" creationId="{8572004B-C364-41F0-A6EB-791495BE0B29}"/>
          </ac:cxnSpMkLst>
        </pc:cxnChg>
        <pc:cxnChg chg="del mod">
          <ac:chgData name="Julia Bullworthy" userId="fcd6b9e6-7916-4691-a4e5-b39781f2336c" providerId="ADAL" clId="{0BEFB9CA-24C9-440D-AEC0-0C87B4654ADE}" dt="2022-01-28T13:13:31.530" v="36" actId="478"/>
          <ac:cxnSpMkLst>
            <pc:docMk/>
            <pc:sldMk cId="2792485098" sldId="257"/>
            <ac:cxnSpMk id="304" creationId="{55F9C348-37A6-48C7-B31D-2269504A3641}"/>
          </ac:cxnSpMkLst>
        </pc:cxnChg>
        <pc:cxnChg chg="add del mod">
          <ac:chgData name="Julia Bullworthy" userId="fcd6b9e6-7916-4691-a4e5-b39781f2336c" providerId="ADAL" clId="{0BEFB9CA-24C9-440D-AEC0-0C87B4654ADE}" dt="2022-02-10T13:25:47.685" v="953" actId="478"/>
          <ac:cxnSpMkLst>
            <pc:docMk/>
            <pc:sldMk cId="2792485098" sldId="257"/>
            <ac:cxnSpMk id="304" creationId="{F0B8F31B-EC79-48B6-8B1C-6A1308D55535}"/>
          </ac:cxnSpMkLst>
        </pc:cxnChg>
        <pc:cxnChg chg="del">
          <ac:chgData name="Julia Bullworthy" userId="fcd6b9e6-7916-4691-a4e5-b39781f2336c" providerId="ADAL" clId="{0BEFB9CA-24C9-440D-AEC0-0C87B4654ADE}" dt="2022-01-28T13:13:33.535" v="37" actId="478"/>
          <ac:cxnSpMkLst>
            <pc:docMk/>
            <pc:sldMk cId="2792485098" sldId="257"/>
            <ac:cxnSpMk id="306" creationId="{FFA75F55-8110-4E31-A18A-C3F52552BCB8}"/>
          </ac:cxnSpMkLst>
        </pc:cxnChg>
        <pc:cxnChg chg="del">
          <ac:chgData name="Julia Bullworthy" userId="fcd6b9e6-7916-4691-a4e5-b39781f2336c" providerId="ADAL" clId="{0BEFB9CA-24C9-440D-AEC0-0C87B4654ADE}" dt="2022-01-28T13:13:35.312" v="38" actId="478"/>
          <ac:cxnSpMkLst>
            <pc:docMk/>
            <pc:sldMk cId="2792485098" sldId="257"/>
            <ac:cxnSpMk id="308" creationId="{057AF457-32A7-4E65-AA4B-86F5CE2CAD12}"/>
          </ac:cxnSpMkLst>
        </pc:cxnChg>
        <pc:cxnChg chg="add mod">
          <ac:chgData name="Julia Bullworthy" userId="fcd6b9e6-7916-4691-a4e5-b39781f2336c" providerId="ADAL" clId="{0BEFB9CA-24C9-440D-AEC0-0C87B4654ADE}" dt="2022-02-10T13:27:06.993" v="971" actId="1076"/>
          <ac:cxnSpMkLst>
            <pc:docMk/>
            <pc:sldMk cId="2792485098" sldId="257"/>
            <ac:cxnSpMk id="308" creationId="{1D8295ED-0137-4D54-A2A6-D680F563DBA1}"/>
          </ac:cxnSpMkLst>
        </pc:cxnChg>
        <pc:cxnChg chg="add mod">
          <ac:chgData name="Julia Bullworthy" userId="fcd6b9e6-7916-4691-a4e5-b39781f2336c" providerId="ADAL" clId="{0BEFB9CA-24C9-440D-AEC0-0C87B4654ADE}" dt="2022-02-10T13:29:51.260" v="999" actId="1076"/>
          <ac:cxnSpMkLst>
            <pc:docMk/>
            <pc:sldMk cId="2792485098" sldId="257"/>
            <ac:cxnSpMk id="309" creationId="{2402A3E9-2D07-4AA7-82FB-D1D07E9E59B7}"/>
          </ac:cxnSpMkLst>
        </pc:cxnChg>
        <pc:cxnChg chg="add mod">
          <ac:chgData name="Julia Bullworthy" userId="fcd6b9e6-7916-4691-a4e5-b39781f2336c" providerId="ADAL" clId="{0BEFB9CA-24C9-440D-AEC0-0C87B4654ADE}" dt="2022-02-10T13:51:21.735" v="1117" actId="1076"/>
          <ac:cxnSpMkLst>
            <pc:docMk/>
            <pc:sldMk cId="2792485098" sldId="257"/>
            <ac:cxnSpMk id="321" creationId="{1E34B42C-300F-44E6-9492-FAE092975890}"/>
          </ac:cxnSpMkLst>
        </pc:cxnChg>
        <pc:cxnChg chg="add mod">
          <ac:chgData name="Julia Bullworthy" userId="fcd6b9e6-7916-4691-a4e5-b39781f2336c" providerId="ADAL" clId="{0BEFB9CA-24C9-440D-AEC0-0C87B4654ADE}" dt="2022-02-10T13:53:46.883" v="1132" actId="14100"/>
          <ac:cxnSpMkLst>
            <pc:docMk/>
            <pc:sldMk cId="2792485098" sldId="257"/>
            <ac:cxnSpMk id="324" creationId="{0A9D4810-8331-4EF9-B022-906C434FA693}"/>
          </ac:cxnSpMkLst>
        </pc:cxnChg>
        <pc:cxnChg chg="add mod">
          <ac:chgData name="Julia Bullworthy" userId="fcd6b9e6-7916-4691-a4e5-b39781f2336c" providerId="ADAL" clId="{0BEFB9CA-24C9-440D-AEC0-0C87B4654ADE}" dt="2022-02-10T13:54:26.934" v="1143" actId="1076"/>
          <ac:cxnSpMkLst>
            <pc:docMk/>
            <pc:sldMk cId="2792485098" sldId="257"/>
            <ac:cxnSpMk id="326" creationId="{622C1FF4-C00B-40B7-892E-F6FBEE579C78}"/>
          </ac:cxnSpMkLst>
        </pc:cxnChg>
        <pc:cxnChg chg="add mod">
          <ac:chgData name="Julia Bullworthy" userId="fcd6b9e6-7916-4691-a4e5-b39781f2336c" providerId="ADAL" clId="{0BEFB9CA-24C9-440D-AEC0-0C87B4654ADE}" dt="2022-02-10T13:59:29.314" v="1213" actId="1076"/>
          <ac:cxnSpMkLst>
            <pc:docMk/>
            <pc:sldMk cId="2792485098" sldId="257"/>
            <ac:cxnSpMk id="343" creationId="{6FD0FA62-117D-4696-8274-DD839B94DF88}"/>
          </ac:cxnSpMkLst>
        </pc:cxnChg>
        <pc:cxnChg chg="add mod">
          <ac:chgData name="Julia Bullworthy" userId="fcd6b9e6-7916-4691-a4e5-b39781f2336c" providerId="ADAL" clId="{0BEFB9CA-24C9-440D-AEC0-0C87B4654ADE}" dt="2022-02-10T14:53:33.931" v="1373" actId="1076"/>
          <ac:cxnSpMkLst>
            <pc:docMk/>
            <pc:sldMk cId="2792485098" sldId="257"/>
            <ac:cxnSpMk id="346" creationId="{426817C1-8FF9-4583-AADC-CFB111CA527C}"/>
          </ac:cxnSpMkLst>
        </pc:cxnChg>
        <pc:cxnChg chg="del">
          <ac:chgData name="Julia Bullworthy" userId="fcd6b9e6-7916-4691-a4e5-b39781f2336c" providerId="ADAL" clId="{0BEFB9CA-24C9-440D-AEC0-0C87B4654ADE}" dt="2022-01-28T13:13:00.726" v="13" actId="478"/>
          <ac:cxnSpMkLst>
            <pc:docMk/>
            <pc:sldMk cId="2792485098" sldId="257"/>
            <ac:cxnSpMk id="428" creationId="{BEFC056B-259F-4C04-9DEE-966068BF5554}"/>
          </ac:cxnSpMkLst>
        </pc:cxnChg>
        <pc:cxnChg chg="del">
          <ac:chgData name="Julia Bullworthy" userId="fcd6b9e6-7916-4691-a4e5-b39781f2336c" providerId="ADAL" clId="{0BEFB9CA-24C9-440D-AEC0-0C87B4654ADE}" dt="2022-01-28T13:13:12.733" v="22" actId="478"/>
          <ac:cxnSpMkLst>
            <pc:docMk/>
            <pc:sldMk cId="2792485098" sldId="257"/>
            <ac:cxnSpMk id="429" creationId="{0F7D9F14-F992-4A24-8EDC-ED0CF7E7750F}"/>
          </ac:cxnSpMkLst>
        </pc:cxnChg>
        <pc:cxnChg chg="del">
          <ac:chgData name="Julia Bullworthy" userId="fcd6b9e6-7916-4691-a4e5-b39781f2336c" providerId="ADAL" clId="{0BEFB9CA-24C9-440D-AEC0-0C87B4654ADE}" dt="2022-02-10T13:10:04.787" v="737" actId="478"/>
          <ac:cxnSpMkLst>
            <pc:docMk/>
            <pc:sldMk cId="2792485098" sldId="257"/>
            <ac:cxnSpMk id="435" creationId="{D5023923-8B1E-48BA-A9B8-4E136D4E9279}"/>
          </ac:cxnSpMkLst>
        </pc:cxnChg>
        <pc:cxnChg chg="mod">
          <ac:chgData name="Julia Bullworthy" userId="fcd6b9e6-7916-4691-a4e5-b39781f2336c" providerId="ADAL" clId="{0BEFB9CA-24C9-440D-AEC0-0C87B4654ADE}" dt="2022-02-10T13:10:07.746" v="738" actId="1076"/>
          <ac:cxnSpMkLst>
            <pc:docMk/>
            <pc:sldMk cId="2792485098" sldId="257"/>
            <ac:cxnSpMk id="442" creationId="{75504AFC-DA5E-4ABD-AC95-289E9297DECA}"/>
          </ac:cxnSpMkLst>
        </pc:cxnChg>
        <pc:cxnChg chg="mod">
          <ac:chgData name="Julia Bullworthy" userId="fcd6b9e6-7916-4691-a4e5-b39781f2336c" providerId="ADAL" clId="{0BEFB9CA-24C9-440D-AEC0-0C87B4654ADE}" dt="2022-02-10T13:10:14.380" v="741" actId="1076"/>
          <ac:cxnSpMkLst>
            <pc:docMk/>
            <pc:sldMk cId="2792485098" sldId="257"/>
            <ac:cxnSpMk id="445" creationId="{0EFC7757-B283-4AC6-8027-13EF171A2C8B}"/>
          </ac:cxnSpMkLst>
        </pc:cxnChg>
        <pc:cxnChg chg="del">
          <ac:chgData name="Julia Bullworthy" userId="fcd6b9e6-7916-4691-a4e5-b39781f2336c" providerId="ADAL" clId="{0BEFB9CA-24C9-440D-AEC0-0C87B4654ADE}" dt="2022-02-10T12:48:52.267" v="655" actId="478"/>
          <ac:cxnSpMkLst>
            <pc:docMk/>
            <pc:sldMk cId="2792485098" sldId="257"/>
            <ac:cxnSpMk id="454" creationId="{434661DE-0710-477F-A592-E6031BB29717}"/>
          </ac:cxnSpMkLst>
        </pc:cxnChg>
        <pc:cxnChg chg="mod">
          <ac:chgData name="Julia Bullworthy" userId="fcd6b9e6-7916-4691-a4e5-b39781f2336c" providerId="ADAL" clId="{0BEFB9CA-24C9-440D-AEC0-0C87B4654ADE}" dt="2022-02-10T13:09:53.066" v="733" actId="1076"/>
          <ac:cxnSpMkLst>
            <pc:docMk/>
            <pc:sldMk cId="2792485098" sldId="257"/>
            <ac:cxnSpMk id="455" creationId="{8F37296C-EF24-4E11-9A9F-1EB82E876777}"/>
          </ac:cxnSpMkLst>
        </pc:cxnChg>
        <pc:cxnChg chg="add del mod">
          <ac:chgData name="Julia Bullworthy" userId="fcd6b9e6-7916-4691-a4e5-b39781f2336c" providerId="ADAL" clId="{0BEFB9CA-24C9-440D-AEC0-0C87B4654ADE}" dt="2022-02-10T13:10:48.831" v="756" actId="1076"/>
          <ac:cxnSpMkLst>
            <pc:docMk/>
            <pc:sldMk cId="2792485098" sldId="257"/>
            <ac:cxnSpMk id="458" creationId="{F07F6810-0F28-4BAF-A18B-DD2ECBFB882B}"/>
          </ac:cxnSpMkLst>
        </pc:cxnChg>
        <pc:cxnChg chg="del">
          <ac:chgData name="Julia Bullworthy" userId="fcd6b9e6-7916-4691-a4e5-b39781f2336c" providerId="ADAL" clId="{0BEFB9CA-24C9-440D-AEC0-0C87B4654ADE}" dt="2022-01-28T13:13:21.913" v="28" actId="478"/>
          <ac:cxnSpMkLst>
            <pc:docMk/>
            <pc:sldMk cId="2792485098" sldId="257"/>
            <ac:cxnSpMk id="472" creationId="{990FDE23-C86A-478D-BD40-788C79FA9DE9}"/>
          </ac:cxnSpMkLst>
        </pc:cxnChg>
        <pc:cxnChg chg="del">
          <ac:chgData name="Julia Bullworthy" userId="fcd6b9e6-7916-4691-a4e5-b39781f2336c" providerId="ADAL" clId="{0BEFB9CA-24C9-440D-AEC0-0C87B4654ADE}" dt="2022-02-10T13:13:13.004" v="812" actId="478"/>
          <ac:cxnSpMkLst>
            <pc:docMk/>
            <pc:sldMk cId="2792485098" sldId="257"/>
            <ac:cxnSpMk id="477" creationId="{2CDC9466-39B2-4B9A-8661-A8F8CB6B7B89}"/>
          </ac:cxnSpMkLst>
        </pc:cxnChg>
        <pc:cxnChg chg="mod">
          <ac:chgData name="Julia Bullworthy" userId="fcd6b9e6-7916-4691-a4e5-b39781f2336c" providerId="ADAL" clId="{0BEFB9CA-24C9-440D-AEC0-0C87B4654ADE}" dt="2022-02-10T13:57:27.929" v="1191" actId="1076"/>
          <ac:cxnSpMkLst>
            <pc:docMk/>
            <pc:sldMk cId="2792485098" sldId="257"/>
            <ac:cxnSpMk id="479" creationId="{F377A895-0D8B-45C5-84C9-D74B14132B34}"/>
          </ac:cxnSpMkLst>
        </pc:cxnChg>
        <pc:cxnChg chg="mod">
          <ac:chgData name="Julia Bullworthy" userId="fcd6b9e6-7916-4691-a4e5-b39781f2336c" providerId="ADAL" clId="{0BEFB9CA-24C9-440D-AEC0-0C87B4654ADE}" dt="2022-02-10T13:57:24.874" v="1190" actId="1076"/>
          <ac:cxnSpMkLst>
            <pc:docMk/>
            <pc:sldMk cId="2792485098" sldId="257"/>
            <ac:cxnSpMk id="482" creationId="{FB3037C8-9938-481F-8144-08FAD8197509}"/>
          </ac:cxnSpMkLst>
        </pc:cxnChg>
        <pc:cxnChg chg="mod">
          <ac:chgData name="Julia Bullworthy" userId="fcd6b9e6-7916-4691-a4e5-b39781f2336c" providerId="ADAL" clId="{0BEFB9CA-24C9-440D-AEC0-0C87B4654ADE}" dt="2022-02-10T13:26:02.147" v="957" actId="1076"/>
          <ac:cxnSpMkLst>
            <pc:docMk/>
            <pc:sldMk cId="2792485098" sldId="257"/>
            <ac:cxnSpMk id="484" creationId="{7ED0CBB4-0A65-4837-A1F7-8C2217EA9627}"/>
          </ac:cxnSpMkLst>
        </pc:cxnChg>
        <pc:cxnChg chg="del">
          <ac:chgData name="Julia Bullworthy" userId="fcd6b9e6-7916-4691-a4e5-b39781f2336c" providerId="ADAL" clId="{0BEFB9CA-24C9-440D-AEC0-0C87B4654ADE}" dt="2022-01-28T13:13:14.301" v="23" actId="478"/>
          <ac:cxnSpMkLst>
            <pc:docMk/>
            <pc:sldMk cId="2792485098" sldId="257"/>
            <ac:cxnSpMk id="486" creationId="{3CED2CB4-9B4D-4077-AE4C-A785C44C7897}"/>
          </ac:cxnSpMkLst>
        </pc:cxnChg>
        <pc:cxnChg chg="del">
          <ac:chgData name="Julia Bullworthy" userId="fcd6b9e6-7916-4691-a4e5-b39781f2336c" providerId="ADAL" clId="{0BEFB9CA-24C9-440D-AEC0-0C87B4654ADE}" dt="2022-02-10T13:23:10.418" v="914" actId="478"/>
          <ac:cxnSpMkLst>
            <pc:docMk/>
            <pc:sldMk cId="2792485098" sldId="257"/>
            <ac:cxnSpMk id="487" creationId="{3B9F0E59-B4FC-4721-BC9D-3487C23A96EA}"/>
          </ac:cxnSpMkLst>
        </pc:cxnChg>
        <pc:cxnChg chg="del">
          <ac:chgData name="Julia Bullworthy" userId="fcd6b9e6-7916-4691-a4e5-b39781f2336c" providerId="ADAL" clId="{0BEFB9CA-24C9-440D-AEC0-0C87B4654ADE}" dt="2022-01-28T13:13:23.928" v="29" actId="478"/>
          <ac:cxnSpMkLst>
            <pc:docMk/>
            <pc:sldMk cId="2792485098" sldId="257"/>
            <ac:cxnSpMk id="489" creationId="{77BC412E-88AE-4C53-8E19-0FC7C321E789}"/>
          </ac:cxnSpMkLst>
        </pc:cxnChg>
        <pc:cxnChg chg="del">
          <ac:chgData name="Julia Bullworthy" userId="fcd6b9e6-7916-4691-a4e5-b39781f2336c" providerId="ADAL" clId="{0BEFB9CA-24C9-440D-AEC0-0C87B4654ADE}" dt="2022-01-28T13:21:09.844" v="124" actId="478"/>
          <ac:cxnSpMkLst>
            <pc:docMk/>
            <pc:sldMk cId="2792485098" sldId="257"/>
            <ac:cxnSpMk id="490" creationId="{374AB0C5-4617-40F7-A4D5-561948B3EA2F}"/>
          </ac:cxnSpMkLst>
        </pc:cxnChg>
        <pc:cxnChg chg="mod">
          <ac:chgData name="Julia Bullworthy" userId="fcd6b9e6-7916-4691-a4e5-b39781f2336c" providerId="ADAL" clId="{0BEFB9CA-24C9-440D-AEC0-0C87B4654ADE}" dt="2022-02-10T14:45:24.312" v="1289" actId="1076"/>
          <ac:cxnSpMkLst>
            <pc:docMk/>
            <pc:sldMk cId="2792485098" sldId="257"/>
            <ac:cxnSpMk id="491" creationId="{F1D7E58E-D052-47F5-992F-1714741334E2}"/>
          </ac:cxnSpMkLst>
        </pc:cxnChg>
        <pc:cxnChg chg="mod">
          <ac:chgData name="Julia Bullworthy" userId="fcd6b9e6-7916-4691-a4e5-b39781f2336c" providerId="ADAL" clId="{0BEFB9CA-24C9-440D-AEC0-0C87B4654ADE}" dt="2022-02-10T13:57:50.515" v="1197" actId="14100"/>
          <ac:cxnSpMkLst>
            <pc:docMk/>
            <pc:sldMk cId="2792485098" sldId="257"/>
            <ac:cxnSpMk id="493" creationId="{BBF6D1AC-4D06-474D-8C33-25C73DEC216A}"/>
          </ac:cxnSpMkLst>
        </pc:cxnChg>
        <pc:cxnChg chg="del">
          <ac:chgData name="Julia Bullworthy" userId="fcd6b9e6-7916-4691-a4e5-b39781f2336c" providerId="ADAL" clId="{0BEFB9CA-24C9-440D-AEC0-0C87B4654ADE}" dt="2022-01-28T13:13:20.968" v="27" actId="478"/>
          <ac:cxnSpMkLst>
            <pc:docMk/>
            <pc:sldMk cId="2792485098" sldId="257"/>
            <ac:cxnSpMk id="496" creationId="{6C743DBC-5141-4C87-844E-608FAC72D983}"/>
          </ac:cxnSpMkLst>
        </pc:cxnChg>
        <pc:cxnChg chg="del">
          <ac:chgData name="Julia Bullworthy" userId="fcd6b9e6-7916-4691-a4e5-b39781f2336c" providerId="ADAL" clId="{0BEFB9CA-24C9-440D-AEC0-0C87B4654ADE}" dt="2022-01-28T13:13:24.661" v="30" actId="478"/>
          <ac:cxnSpMkLst>
            <pc:docMk/>
            <pc:sldMk cId="2792485098" sldId="257"/>
            <ac:cxnSpMk id="497" creationId="{72F7ECD3-B18D-4408-AEB9-2200DFD80998}"/>
          </ac:cxnSpMkLst>
        </pc:cxnChg>
        <pc:cxnChg chg="del">
          <ac:chgData name="Julia Bullworthy" userId="fcd6b9e6-7916-4691-a4e5-b39781f2336c" providerId="ADAL" clId="{0BEFB9CA-24C9-440D-AEC0-0C87B4654ADE}" dt="2022-02-10T13:25:07.653" v="946" actId="478"/>
          <ac:cxnSpMkLst>
            <pc:docMk/>
            <pc:sldMk cId="2792485098" sldId="257"/>
            <ac:cxnSpMk id="498" creationId="{E8F23823-06E2-4274-AEF7-9C17BE156F45}"/>
          </ac:cxnSpMkLst>
        </pc:cxnChg>
        <pc:cxnChg chg="del">
          <ac:chgData name="Julia Bullworthy" userId="fcd6b9e6-7916-4691-a4e5-b39781f2336c" providerId="ADAL" clId="{0BEFB9CA-24C9-440D-AEC0-0C87B4654ADE}" dt="2022-01-28T13:13:02.429" v="15" actId="478"/>
          <ac:cxnSpMkLst>
            <pc:docMk/>
            <pc:sldMk cId="2792485098" sldId="257"/>
            <ac:cxnSpMk id="502" creationId="{1B6DC6AD-71E3-4ACD-8303-B308F71E93DB}"/>
          </ac:cxnSpMkLst>
        </pc:cxnChg>
        <pc:cxnChg chg="del">
          <ac:chgData name="Julia Bullworthy" userId="fcd6b9e6-7916-4691-a4e5-b39781f2336c" providerId="ADAL" clId="{0BEFB9CA-24C9-440D-AEC0-0C87B4654ADE}" dt="2022-01-28T13:13:16.249" v="24" actId="478"/>
          <ac:cxnSpMkLst>
            <pc:docMk/>
            <pc:sldMk cId="2792485098" sldId="257"/>
            <ac:cxnSpMk id="504" creationId="{8AD281EB-3092-4F78-A0C9-D18FFAE64429}"/>
          </ac:cxnSpMkLst>
        </pc:cxnChg>
        <pc:cxnChg chg="del">
          <ac:chgData name="Julia Bullworthy" userId="fcd6b9e6-7916-4691-a4e5-b39781f2336c" providerId="ADAL" clId="{0BEFB9CA-24C9-440D-AEC0-0C87B4654ADE}" dt="2022-01-28T13:13:19.575" v="26" actId="478"/>
          <ac:cxnSpMkLst>
            <pc:docMk/>
            <pc:sldMk cId="2792485098" sldId="257"/>
            <ac:cxnSpMk id="505" creationId="{F8A48E31-8E5A-4E02-AC40-F95090C13C59}"/>
          </ac:cxnSpMkLst>
        </pc:cxnChg>
        <pc:cxnChg chg="del">
          <ac:chgData name="Julia Bullworthy" userId="fcd6b9e6-7916-4691-a4e5-b39781f2336c" providerId="ADAL" clId="{0BEFB9CA-24C9-440D-AEC0-0C87B4654ADE}" dt="2022-01-28T13:12:31.103" v="6" actId="478"/>
          <ac:cxnSpMkLst>
            <pc:docMk/>
            <pc:sldMk cId="2792485098" sldId="257"/>
            <ac:cxnSpMk id="506" creationId="{18282306-D5F6-4B9E-A47D-DC93B5CAF449}"/>
          </ac:cxnSpMkLst>
        </pc:cxnChg>
        <pc:cxnChg chg="del">
          <ac:chgData name="Julia Bullworthy" userId="fcd6b9e6-7916-4691-a4e5-b39781f2336c" providerId="ADAL" clId="{0BEFB9CA-24C9-440D-AEC0-0C87B4654ADE}" dt="2022-01-28T13:13:17.420" v="25" actId="478"/>
          <ac:cxnSpMkLst>
            <pc:docMk/>
            <pc:sldMk cId="2792485098" sldId="257"/>
            <ac:cxnSpMk id="507" creationId="{4428CEB3-38B4-4E5F-AC49-1B8780655A81}"/>
          </ac:cxnSpMkLst>
        </pc:cxnChg>
        <pc:cxnChg chg="del">
          <ac:chgData name="Julia Bullworthy" userId="fcd6b9e6-7916-4691-a4e5-b39781f2336c" providerId="ADAL" clId="{0BEFB9CA-24C9-440D-AEC0-0C87B4654ADE}" dt="2022-01-28T13:13:04.453" v="17" actId="478"/>
          <ac:cxnSpMkLst>
            <pc:docMk/>
            <pc:sldMk cId="2792485098" sldId="257"/>
            <ac:cxnSpMk id="508" creationId="{17985A26-69E2-4441-AE92-36E6CB442DD5}"/>
          </ac:cxnSpMkLst>
        </pc:cxnChg>
        <pc:cxnChg chg="del">
          <ac:chgData name="Julia Bullworthy" userId="fcd6b9e6-7916-4691-a4e5-b39781f2336c" providerId="ADAL" clId="{0BEFB9CA-24C9-440D-AEC0-0C87B4654ADE}" dt="2022-01-28T13:13:10.310" v="20" actId="478"/>
          <ac:cxnSpMkLst>
            <pc:docMk/>
            <pc:sldMk cId="2792485098" sldId="257"/>
            <ac:cxnSpMk id="509" creationId="{6E1CEC82-E048-4E63-AA7F-B3A992F73CDF}"/>
          </ac:cxnSpMkLst>
        </pc:cxnChg>
        <pc:cxnChg chg="del">
          <ac:chgData name="Julia Bullworthy" userId="fcd6b9e6-7916-4691-a4e5-b39781f2336c" providerId="ADAL" clId="{0BEFB9CA-24C9-440D-AEC0-0C87B4654ADE}" dt="2022-01-28T13:12:25.722" v="3" actId="478"/>
          <ac:cxnSpMkLst>
            <pc:docMk/>
            <pc:sldMk cId="2792485098" sldId="257"/>
            <ac:cxnSpMk id="516" creationId="{31081351-97B7-423B-98E5-6BACAD3F3C42}"/>
          </ac:cxnSpMkLst>
        </pc:cxnChg>
        <pc:cxnChg chg="del">
          <ac:chgData name="Julia Bullworthy" userId="fcd6b9e6-7916-4691-a4e5-b39781f2336c" providerId="ADAL" clId="{0BEFB9CA-24C9-440D-AEC0-0C87B4654ADE}" dt="2022-01-28T13:12:34.081" v="7" actId="478"/>
          <ac:cxnSpMkLst>
            <pc:docMk/>
            <pc:sldMk cId="2792485098" sldId="257"/>
            <ac:cxnSpMk id="517" creationId="{0AEB7B3D-2AC4-42E5-AE32-714F7F8229BE}"/>
          </ac:cxnSpMkLst>
        </pc:cxnChg>
        <pc:cxnChg chg="del">
          <ac:chgData name="Julia Bullworthy" userId="fcd6b9e6-7916-4691-a4e5-b39781f2336c" providerId="ADAL" clId="{0BEFB9CA-24C9-440D-AEC0-0C87B4654ADE}" dt="2022-01-28T13:13:11.595" v="21" actId="478"/>
          <ac:cxnSpMkLst>
            <pc:docMk/>
            <pc:sldMk cId="2792485098" sldId="257"/>
            <ac:cxnSpMk id="518" creationId="{57B8F444-E4E8-422B-AEBC-2AA3B64F70F7}"/>
          </ac:cxnSpMkLst>
        </pc:cxnChg>
        <pc:cxnChg chg="del">
          <ac:chgData name="Julia Bullworthy" userId="fcd6b9e6-7916-4691-a4e5-b39781f2336c" providerId="ADAL" clId="{0BEFB9CA-24C9-440D-AEC0-0C87B4654ADE}" dt="2022-01-28T13:13:09.460" v="19" actId="478"/>
          <ac:cxnSpMkLst>
            <pc:docMk/>
            <pc:sldMk cId="2792485098" sldId="257"/>
            <ac:cxnSpMk id="519" creationId="{AB8AAEF7-5BCC-423B-B0E6-2B7F34D7D934}"/>
          </ac:cxnSpMkLst>
        </pc:cxnChg>
        <pc:cxnChg chg="mod">
          <ac:chgData name="Julia Bullworthy" userId="fcd6b9e6-7916-4691-a4e5-b39781f2336c" providerId="ADAL" clId="{0BEFB9CA-24C9-440D-AEC0-0C87B4654ADE}" dt="2022-02-10T13:58:23.114" v="1204" actId="14100"/>
          <ac:cxnSpMkLst>
            <pc:docMk/>
            <pc:sldMk cId="2792485098" sldId="257"/>
            <ac:cxnSpMk id="520" creationId="{D4069B80-BA59-4C8D-9242-F3E4D8548BEC}"/>
          </ac:cxnSpMkLst>
        </pc:cxnChg>
        <pc:cxnChg chg="mod">
          <ac:chgData name="Julia Bullworthy" userId="fcd6b9e6-7916-4691-a4e5-b39781f2336c" providerId="ADAL" clId="{0BEFB9CA-24C9-440D-AEC0-0C87B4654ADE}" dt="2022-02-10T13:23:51.616" v="928" actId="1076"/>
          <ac:cxnSpMkLst>
            <pc:docMk/>
            <pc:sldMk cId="2792485098" sldId="257"/>
            <ac:cxnSpMk id="524" creationId="{2FB8D8A4-DDC7-40A1-9AF1-90FA8070DB8D}"/>
          </ac:cxnSpMkLst>
        </pc:cxnChg>
        <pc:cxnChg chg="mod">
          <ac:chgData name="Julia Bullworthy" userId="fcd6b9e6-7916-4691-a4e5-b39781f2336c" providerId="ADAL" clId="{0BEFB9CA-24C9-440D-AEC0-0C87B4654ADE}" dt="2022-02-10T13:23:56.944" v="930" actId="14100"/>
          <ac:cxnSpMkLst>
            <pc:docMk/>
            <pc:sldMk cId="2792485098" sldId="257"/>
            <ac:cxnSpMk id="525" creationId="{E054B5E9-F01C-401C-873B-E065507909D3}"/>
          </ac:cxnSpMkLst>
        </pc:cxnChg>
        <pc:cxnChg chg="mod">
          <ac:chgData name="Julia Bullworthy" userId="fcd6b9e6-7916-4691-a4e5-b39781f2336c" providerId="ADAL" clId="{0BEFB9CA-24C9-440D-AEC0-0C87B4654ADE}" dt="2022-02-10T13:50:29.793" v="1104" actId="1076"/>
          <ac:cxnSpMkLst>
            <pc:docMk/>
            <pc:sldMk cId="2792485098" sldId="257"/>
            <ac:cxnSpMk id="532" creationId="{72CD30F9-2C2C-499D-B660-1704B3F723CF}"/>
          </ac:cxnSpMkLst>
        </pc:cxnChg>
        <pc:cxnChg chg="mod">
          <ac:chgData name="Julia Bullworthy" userId="fcd6b9e6-7916-4691-a4e5-b39781f2336c" providerId="ADAL" clId="{0BEFB9CA-24C9-440D-AEC0-0C87B4654ADE}" dt="2022-02-10T13:49:50.943" v="1094" actId="1076"/>
          <ac:cxnSpMkLst>
            <pc:docMk/>
            <pc:sldMk cId="2792485098" sldId="257"/>
            <ac:cxnSpMk id="535" creationId="{7DFDF74E-573F-4340-991E-B3538E5F0F85}"/>
          </ac:cxnSpMkLst>
        </pc:cxnChg>
        <pc:cxnChg chg="del mod">
          <ac:chgData name="Julia Bullworthy" userId="fcd6b9e6-7916-4691-a4e5-b39781f2336c" providerId="ADAL" clId="{0BEFB9CA-24C9-440D-AEC0-0C87B4654ADE}" dt="2022-02-10T13:49:30.571" v="1088" actId="478"/>
          <ac:cxnSpMkLst>
            <pc:docMk/>
            <pc:sldMk cId="2792485098" sldId="257"/>
            <ac:cxnSpMk id="536" creationId="{A34A8B0A-AC63-40D7-91DF-005B506A0170}"/>
          </ac:cxnSpMkLst>
        </pc:cxnChg>
        <pc:cxnChg chg="mod">
          <ac:chgData name="Julia Bullworthy" userId="fcd6b9e6-7916-4691-a4e5-b39781f2336c" providerId="ADAL" clId="{0BEFB9CA-24C9-440D-AEC0-0C87B4654ADE}" dt="2022-02-10T13:50:40.749" v="1108" actId="14100"/>
          <ac:cxnSpMkLst>
            <pc:docMk/>
            <pc:sldMk cId="2792485098" sldId="257"/>
            <ac:cxnSpMk id="537" creationId="{265A7892-297D-4E99-8BC2-9CE87BADB603}"/>
          </ac:cxnSpMkLst>
        </pc:cxnChg>
        <pc:cxnChg chg="mod">
          <ac:chgData name="Julia Bullworthy" userId="fcd6b9e6-7916-4691-a4e5-b39781f2336c" providerId="ADAL" clId="{0BEFB9CA-24C9-440D-AEC0-0C87B4654ADE}" dt="2022-02-10T13:50:07.153" v="1098" actId="14100"/>
          <ac:cxnSpMkLst>
            <pc:docMk/>
            <pc:sldMk cId="2792485098" sldId="257"/>
            <ac:cxnSpMk id="538" creationId="{5E1A3D48-A01E-447B-8F5D-AED646FCF858}"/>
          </ac:cxnSpMkLst>
        </pc:cxnChg>
        <pc:cxnChg chg="del mod">
          <ac:chgData name="Julia Bullworthy" userId="fcd6b9e6-7916-4691-a4e5-b39781f2336c" providerId="ADAL" clId="{0BEFB9CA-24C9-440D-AEC0-0C87B4654ADE}" dt="2022-02-10T13:49:37.906" v="1089" actId="478"/>
          <ac:cxnSpMkLst>
            <pc:docMk/>
            <pc:sldMk cId="2792485098" sldId="257"/>
            <ac:cxnSpMk id="539" creationId="{6AFC0E71-0835-474B-834B-9F58CAE5521E}"/>
          </ac:cxnSpMkLst>
        </pc:cxnChg>
        <pc:cxnChg chg="del mod">
          <ac:chgData name="Julia Bullworthy" userId="fcd6b9e6-7916-4691-a4e5-b39781f2336c" providerId="ADAL" clId="{0BEFB9CA-24C9-440D-AEC0-0C87B4654ADE}" dt="2022-02-10T13:49:40.276" v="1090" actId="478"/>
          <ac:cxnSpMkLst>
            <pc:docMk/>
            <pc:sldMk cId="2792485098" sldId="257"/>
            <ac:cxnSpMk id="540" creationId="{88D48057-D722-4087-8F4B-F08D60170F7A}"/>
          </ac:cxnSpMkLst>
        </pc:cxnChg>
        <pc:cxnChg chg="mod">
          <ac:chgData name="Julia Bullworthy" userId="fcd6b9e6-7916-4691-a4e5-b39781f2336c" providerId="ADAL" clId="{0BEFB9CA-24C9-440D-AEC0-0C87B4654ADE}" dt="2022-02-10T13:53:02.557" v="1129" actId="1076"/>
          <ac:cxnSpMkLst>
            <pc:docMk/>
            <pc:sldMk cId="2792485098" sldId="257"/>
            <ac:cxnSpMk id="542" creationId="{691A8AD3-BFEC-465A-970D-E1107E88A58F}"/>
          </ac:cxnSpMkLst>
        </pc:cxnChg>
        <pc:cxnChg chg="mod">
          <ac:chgData name="Julia Bullworthy" userId="fcd6b9e6-7916-4691-a4e5-b39781f2336c" providerId="ADAL" clId="{0BEFB9CA-24C9-440D-AEC0-0C87B4654ADE}" dt="2022-02-10T13:29:37.919" v="996" actId="14100"/>
          <ac:cxnSpMkLst>
            <pc:docMk/>
            <pc:sldMk cId="2792485098" sldId="257"/>
            <ac:cxnSpMk id="543" creationId="{F8C6CB0F-1267-4B48-B739-4CEF92C665EC}"/>
          </ac:cxnSpMkLst>
        </pc:cxnChg>
        <pc:cxnChg chg="mod">
          <ac:chgData name="Julia Bullworthy" userId="fcd6b9e6-7916-4691-a4e5-b39781f2336c" providerId="ADAL" clId="{0BEFB9CA-24C9-440D-AEC0-0C87B4654ADE}" dt="2022-02-10T13:29:32.665" v="995" actId="14100"/>
          <ac:cxnSpMkLst>
            <pc:docMk/>
            <pc:sldMk cId="2792485098" sldId="257"/>
            <ac:cxnSpMk id="544" creationId="{2E19EB53-CFA0-48C9-B48D-0936554C2307}"/>
          </ac:cxnSpMkLst>
        </pc:cxnChg>
        <pc:cxnChg chg="del">
          <ac:chgData name="Julia Bullworthy" userId="fcd6b9e6-7916-4691-a4e5-b39781f2336c" providerId="ADAL" clId="{0BEFB9CA-24C9-440D-AEC0-0C87B4654ADE}" dt="2022-01-28T13:13:05.497" v="18" actId="478"/>
          <ac:cxnSpMkLst>
            <pc:docMk/>
            <pc:sldMk cId="2792485098" sldId="257"/>
            <ac:cxnSpMk id="549" creationId="{00E03474-B6D9-43B9-B765-3147BC80A749}"/>
          </ac:cxnSpMkLst>
        </pc:cxnChg>
        <pc:cxnChg chg="del">
          <ac:chgData name="Julia Bullworthy" userId="fcd6b9e6-7916-4691-a4e5-b39781f2336c" providerId="ADAL" clId="{0BEFB9CA-24C9-440D-AEC0-0C87B4654ADE}" dt="2022-01-28T13:13:01.417" v="14" actId="478"/>
          <ac:cxnSpMkLst>
            <pc:docMk/>
            <pc:sldMk cId="2792485098" sldId="257"/>
            <ac:cxnSpMk id="550" creationId="{69F21859-9729-4D0E-B162-CB19427DFD7D}"/>
          </ac:cxnSpMkLst>
        </pc:cxnChg>
        <pc:cxnChg chg="mod">
          <ac:chgData name="Julia Bullworthy" userId="fcd6b9e6-7916-4691-a4e5-b39781f2336c" providerId="ADAL" clId="{0BEFB9CA-24C9-440D-AEC0-0C87B4654ADE}" dt="2022-02-10T13:31:06.753" v="1020" actId="13822"/>
          <ac:cxnSpMkLst>
            <pc:docMk/>
            <pc:sldMk cId="2792485098" sldId="257"/>
            <ac:cxnSpMk id="553" creationId="{0D22C63E-24A2-420B-AB91-8B9F22C4FA46}"/>
          </ac:cxnSpMkLst>
        </pc:cxnChg>
        <pc:cxnChg chg="mod">
          <ac:chgData name="Julia Bullworthy" userId="fcd6b9e6-7916-4691-a4e5-b39781f2336c" providerId="ADAL" clId="{0BEFB9CA-24C9-440D-AEC0-0C87B4654ADE}" dt="2022-02-10T14:53:42.077" v="1376" actId="1076"/>
          <ac:cxnSpMkLst>
            <pc:docMk/>
            <pc:sldMk cId="2792485098" sldId="257"/>
            <ac:cxnSpMk id="554" creationId="{901D1E96-AA2B-4C97-B3FC-0AC8009C6882}"/>
          </ac:cxnSpMkLst>
        </pc:cxnChg>
        <pc:cxnChg chg="del">
          <ac:chgData name="Julia Bullworthy" userId="fcd6b9e6-7916-4691-a4e5-b39781f2336c" providerId="ADAL" clId="{0BEFB9CA-24C9-440D-AEC0-0C87B4654ADE}" dt="2022-01-28T13:13:03.471" v="16" actId="478"/>
          <ac:cxnSpMkLst>
            <pc:docMk/>
            <pc:sldMk cId="2792485098" sldId="257"/>
            <ac:cxnSpMk id="556" creationId="{605C18F6-3100-493A-AF36-AF18C721F173}"/>
          </ac:cxnSpMkLst>
        </pc:cxnChg>
        <pc:cxnChg chg="del">
          <ac:chgData name="Julia Bullworthy" userId="fcd6b9e6-7916-4691-a4e5-b39781f2336c" providerId="ADAL" clId="{0BEFB9CA-24C9-440D-AEC0-0C87B4654ADE}" dt="2022-01-28T13:12:28.982" v="5" actId="478"/>
          <ac:cxnSpMkLst>
            <pc:docMk/>
            <pc:sldMk cId="2792485098" sldId="257"/>
            <ac:cxnSpMk id="560" creationId="{324111F8-4A36-45A6-A9AB-AF0D2DB0959A}"/>
          </ac:cxnSpMkLst>
        </pc:cxnChg>
        <pc:cxnChg chg="del">
          <ac:chgData name="Julia Bullworthy" userId="fcd6b9e6-7916-4691-a4e5-b39781f2336c" providerId="ADAL" clId="{0BEFB9CA-24C9-440D-AEC0-0C87B4654ADE}" dt="2022-01-28T13:12:27.662" v="4" actId="478"/>
          <ac:cxnSpMkLst>
            <pc:docMk/>
            <pc:sldMk cId="2792485098" sldId="257"/>
            <ac:cxnSpMk id="561" creationId="{F8BEE826-E501-46E4-A375-2F154371F112}"/>
          </ac:cxnSpMkLst>
        </pc:cxnChg>
        <pc:cxnChg chg="mod">
          <ac:chgData name="Julia Bullworthy" userId="fcd6b9e6-7916-4691-a4e5-b39781f2336c" providerId="ADAL" clId="{0BEFB9CA-24C9-440D-AEC0-0C87B4654ADE}" dt="2022-02-10T13:30:49.808" v="1014" actId="1076"/>
          <ac:cxnSpMkLst>
            <pc:docMk/>
            <pc:sldMk cId="2792485098" sldId="257"/>
            <ac:cxnSpMk id="565" creationId="{E098AE01-16E8-4E69-990B-8C19B1FF506B}"/>
          </ac:cxnSpMkLst>
        </pc:cxnChg>
        <pc:cxnChg chg="mod">
          <ac:chgData name="Julia Bullworthy" userId="fcd6b9e6-7916-4691-a4e5-b39781f2336c" providerId="ADAL" clId="{0BEFB9CA-24C9-440D-AEC0-0C87B4654ADE}" dt="2022-02-10T13:30:19.090" v="1008" actId="14100"/>
          <ac:cxnSpMkLst>
            <pc:docMk/>
            <pc:sldMk cId="2792485098" sldId="257"/>
            <ac:cxnSpMk id="567" creationId="{88D7625A-25D4-41E1-87F1-75CEB0A383EC}"/>
          </ac:cxnSpMkLst>
        </pc:cxnChg>
        <pc:cxnChg chg="del">
          <ac:chgData name="Julia Bullworthy" userId="fcd6b9e6-7916-4691-a4e5-b39781f2336c" providerId="ADAL" clId="{0BEFB9CA-24C9-440D-AEC0-0C87B4654ADE}" dt="2022-02-10T13:09:11.448" v="724" actId="478"/>
          <ac:cxnSpMkLst>
            <pc:docMk/>
            <pc:sldMk cId="2792485098" sldId="257"/>
            <ac:cxnSpMk id="599" creationId="{3FF01F7F-246B-44A8-BBA4-BB6EC18AE46A}"/>
          </ac:cxnSpMkLst>
        </pc:cxnChg>
        <pc:cxnChg chg="del">
          <ac:chgData name="Julia Bullworthy" userId="fcd6b9e6-7916-4691-a4e5-b39781f2336c" providerId="ADAL" clId="{0BEFB9CA-24C9-440D-AEC0-0C87B4654ADE}" dt="2022-02-10T13:14:29.666" v="827" actId="478"/>
          <ac:cxnSpMkLst>
            <pc:docMk/>
            <pc:sldMk cId="2792485098" sldId="257"/>
            <ac:cxnSpMk id="642" creationId="{3CB0240D-95DD-4322-8A55-2E89E3C97402}"/>
          </ac:cxnSpMkLst>
        </pc:cxnChg>
        <pc:cxnChg chg="del">
          <ac:chgData name="Julia Bullworthy" userId="fcd6b9e6-7916-4691-a4e5-b39781f2336c" providerId="ADAL" clId="{0BEFB9CA-24C9-440D-AEC0-0C87B4654ADE}" dt="2022-02-10T12:47:27.278" v="640" actId="478"/>
          <ac:cxnSpMkLst>
            <pc:docMk/>
            <pc:sldMk cId="2792485098" sldId="257"/>
            <ac:cxnSpMk id="643" creationId="{B9FB7920-95E7-4659-8171-D07B1ECA1974}"/>
          </ac:cxnSpMkLst>
        </pc:cxnChg>
        <pc:cxnChg chg="del">
          <ac:chgData name="Julia Bullworthy" userId="fcd6b9e6-7916-4691-a4e5-b39781f2336c" providerId="ADAL" clId="{0BEFB9CA-24C9-440D-AEC0-0C87B4654ADE}" dt="2022-02-10T12:47:29.237" v="641" actId="478"/>
          <ac:cxnSpMkLst>
            <pc:docMk/>
            <pc:sldMk cId="2792485098" sldId="257"/>
            <ac:cxnSpMk id="644" creationId="{B65E3854-B36A-4EAC-92F0-BB434142D499}"/>
          </ac:cxnSpMkLst>
        </pc:cxnChg>
        <pc:cxnChg chg="mod">
          <ac:chgData name="Julia Bullworthy" userId="fcd6b9e6-7916-4691-a4e5-b39781f2336c" providerId="ADAL" clId="{0BEFB9CA-24C9-440D-AEC0-0C87B4654ADE}" dt="2022-02-10T14:50:13.154" v="1346" actId="14100"/>
          <ac:cxnSpMkLst>
            <pc:docMk/>
            <pc:sldMk cId="2792485098" sldId="257"/>
            <ac:cxnSpMk id="651" creationId="{6FA088C9-B070-4C27-81DB-D164374565AE}"/>
          </ac:cxnSpMkLst>
        </pc:cxnChg>
        <pc:cxnChg chg="mod">
          <ac:chgData name="Julia Bullworthy" userId="fcd6b9e6-7916-4691-a4e5-b39781f2336c" providerId="ADAL" clId="{0BEFB9CA-24C9-440D-AEC0-0C87B4654ADE}" dt="2022-02-10T13:11:47.156" v="775" actId="1076"/>
          <ac:cxnSpMkLst>
            <pc:docMk/>
            <pc:sldMk cId="2792485098" sldId="257"/>
            <ac:cxnSpMk id="653" creationId="{05FE7E4A-A010-4E2E-B75A-3E72F5194A81}"/>
          </ac:cxnSpMkLst>
        </pc:cxnChg>
        <pc:cxnChg chg="mod">
          <ac:chgData name="Julia Bullworthy" userId="fcd6b9e6-7916-4691-a4e5-b39781f2336c" providerId="ADAL" clId="{0BEFB9CA-24C9-440D-AEC0-0C87B4654ADE}" dt="2022-02-10T13:11:22.696" v="767" actId="1076"/>
          <ac:cxnSpMkLst>
            <pc:docMk/>
            <pc:sldMk cId="2792485098" sldId="257"/>
            <ac:cxnSpMk id="660" creationId="{627891B9-85DA-4282-99D5-76A59404D2A6}"/>
          </ac:cxnSpMkLst>
        </pc:cxnChg>
        <pc:cxnChg chg="del">
          <ac:chgData name="Julia Bullworthy" userId="fcd6b9e6-7916-4691-a4e5-b39781f2336c" providerId="ADAL" clId="{0BEFB9CA-24C9-440D-AEC0-0C87B4654ADE}" dt="2022-02-10T12:47:35.376" v="644" actId="478"/>
          <ac:cxnSpMkLst>
            <pc:docMk/>
            <pc:sldMk cId="2792485098" sldId="257"/>
            <ac:cxnSpMk id="661" creationId="{D90A0714-CCAF-474B-98B8-49FC0B13DBA8}"/>
          </ac:cxnSpMkLst>
        </pc:cxnChg>
        <pc:cxnChg chg="mod">
          <ac:chgData name="Julia Bullworthy" userId="fcd6b9e6-7916-4691-a4e5-b39781f2336c" providerId="ADAL" clId="{0BEFB9CA-24C9-440D-AEC0-0C87B4654ADE}" dt="2022-02-10T13:11:24.814" v="768" actId="1076"/>
          <ac:cxnSpMkLst>
            <pc:docMk/>
            <pc:sldMk cId="2792485098" sldId="257"/>
            <ac:cxnSpMk id="663" creationId="{7EAD065B-DE2C-4AB4-99DA-DF93FC9F4F48}"/>
          </ac:cxnSpMkLst>
        </pc:cxnChg>
        <pc:cxnChg chg="del">
          <ac:chgData name="Julia Bullworthy" userId="fcd6b9e6-7916-4691-a4e5-b39781f2336c" providerId="ADAL" clId="{0BEFB9CA-24C9-440D-AEC0-0C87B4654ADE}" dt="2022-02-10T12:47:30.692" v="642" actId="478"/>
          <ac:cxnSpMkLst>
            <pc:docMk/>
            <pc:sldMk cId="2792485098" sldId="257"/>
            <ac:cxnSpMk id="674" creationId="{07FB98C9-6EC6-47AF-AD65-0E0E4271A9E4}"/>
          </ac:cxnSpMkLst>
        </pc:cxnChg>
        <pc:cxnChg chg="del">
          <ac:chgData name="Julia Bullworthy" userId="fcd6b9e6-7916-4691-a4e5-b39781f2336c" providerId="ADAL" clId="{0BEFB9CA-24C9-440D-AEC0-0C87B4654ADE}" dt="2022-02-10T12:47:32.673" v="643" actId="478"/>
          <ac:cxnSpMkLst>
            <pc:docMk/>
            <pc:sldMk cId="2792485098" sldId="257"/>
            <ac:cxnSpMk id="675" creationId="{C9AB8714-E19A-4C59-8BA8-86DE814FD908}"/>
          </ac:cxnSpMkLst>
        </pc:cxnChg>
        <pc:cxnChg chg="del">
          <ac:chgData name="Julia Bullworthy" userId="fcd6b9e6-7916-4691-a4e5-b39781f2336c" providerId="ADAL" clId="{0BEFB9CA-24C9-440D-AEC0-0C87B4654ADE}" dt="2022-01-28T13:45:47.389" v="536" actId="478"/>
          <ac:cxnSpMkLst>
            <pc:docMk/>
            <pc:sldMk cId="2792485098" sldId="257"/>
            <ac:cxnSpMk id="709" creationId="{710B1C77-FA87-46B0-99AB-ABA31DC3F5C6}"/>
          </ac:cxnSpMkLst>
        </pc:cxnChg>
        <pc:cxnChg chg="del">
          <ac:chgData name="Julia Bullworthy" userId="fcd6b9e6-7916-4691-a4e5-b39781f2336c" providerId="ADAL" clId="{0BEFB9CA-24C9-440D-AEC0-0C87B4654ADE}" dt="2022-01-28T13:36:15.330" v="434" actId="478"/>
          <ac:cxnSpMkLst>
            <pc:docMk/>
            <pc:sldMk cId="2792485098" sldId="257"/>
            <ac:cxnSpMk id="731" creationId="{8A92AB6C-61FA-4097-9E8D-47E7AC6CCA61}"/>
          </ac:cxnSpMkLst>
        </pc:cxnChg>
        <pc:cxnChg chg="del">
          <ac:chgData name="Julia Bullworthy" userId="fcd6b9e6-7916-4691-a4e5-b39781f2336c" providerId="ADAL" clId="{0BEFB9CA-24C9-440D-AEC0-0C87B4654ADE}" dt="2022-01-28T13:36:32.974" v="441" actId="478"/>
          <ac:cxnSpMkLst>
            <pc:docMk/>
            <pc:sldMk cId="2792485098" sldId="257"/>
            <ac:cxnSpMk id="740" creationId="{E84F01A4-4FBA-4160-86E3-C655C41B7482}"/>
          </ac:cxnSpMkLst>
        </pc:cxnChg>
        <pc:cxnChg chg="del">
          <ac:chgData name="Julia Bullworthy" userId="fcd6b9e6-7916-4691-a4e5-b39781f2336c" providerId="ADAL" clId="{0BEFB9CA-24C9-440D-AEC0-0C87B4654ADE}" dt="2022-01-28T13:36:14.034" v="433" actId="478"/>
          <ac:cxnSpMkLst>
            <pc:docMk/>
            <pc:sldMk cId="2792485098" sldId="257"/>
            <ac:cxnSpMk id="744" creationId="{EAEE4F57-90CE-412F-8ED1-E60D6D31BFB3}"/>
          </ac:cxnSpMkLst>
        </pc:cxnChg>
        <pc:cxnChg chg="mod">
          <ac:chgData name="Julia Bullworthy" userId="fcd6b9e6-7916-4691-a4e5-b39781f2336c" providerId="ADAL" clId="{0BEFB9CA-24C9-440D-AEC0-0C87B4654ADE}" dt="2022-02-10T13:29:27.874" v="994" actId="13822"/>
          <ac:cxnSpMkLst>
            <pc:docMk/>
            <pc:sldMk cId="2792485098" sldId="257"/>
            <ac:cxnSpMk id="746" creationId="{94B491E1-2A05-493B-B630-2F002546B536}"/>
          </ac:cxnSpMkLst>
        </pc:cxnChg>
        <pc:cxnChg chg="del">
          <ac:chgData name="Julia Bullworthy" userId="fcd6b9e6-7916-4691-a4e5-b39781f2336c" providerId="ADAL" clId="{0BEFB9CA-24C9-440D-AEC0-0C87B4654ADE}" dt="2022-01-28T13:36:16.529" v="435" actId="478"/>
          <ac:cxnSpMkLst>
            <pc:docMk/>
            <pc:sldMk cId="2792485098" sldId="257"/>
            <ac:cxnSpMk id="753" creationId="{39FBA4EC-D8DC-4971-B729-06C209188ECF}"/>
          </ac:cxnSpMkLst>
        </pc:cxnChg>
        <pc:cxnChg chg="del">
          <ac:chgData name="Julia Bullworthy" userId="fcd6b9e6-7916-4691-a4e5-b39781f2336c" providerId="ADAL" clId="{0BEFB9CA-24C9-440D-AEC0-0C87B4654ADE}" dt="2022-01-28T13:36:17.602" v="436" actId="478"/>
          <ac:cxnSpMkLst>
            <pc:docMk/>
            <pc:sldMk cId="2792485098" sldId="257"/>
            <ac:cxnSpMk id="754" creationId="{965E5CAF-8CF1-4547-B47B-4BE67D418490}"/>
          </ac:cxnSpMkLst>
        </pc:cxnChg>
        <pc:cxnChg chg="del">
          <ac:chgData name="Julia Bullworthy" userId="fcd6b9e6-7916-4691-a4e5-b39781f2336c" providerId="ADAL" clId="{0BEFB9CA-24C9-440D-AEC0-0C87B4654ADE}" dt="2022-01-28T13:37:28.115" v="448" actId="478"/>
          <ac:cxnSpMkLst>
            <pc:docMk/>
            <pc:sldMk cId="2792485098" sldId="257"/>
            <ac:cxnSpMk id="789" creationId="{AB70101D-C171-4B81-A2DC-B6C6D30F1B80}"/>
          </ac:cxnSpMkLst>
        </pc:cxnChg>
        <pc:cxnChg chg="mod">
          <ac:chgData name="Julia Bullworthy" userId="fcd6b9e6-7916-4691-a4e5-b39781f2336c" providerId="ADAL" clId="{0BEFB9CA-24C9-440D-AEC0-0C87B4654ADE}" dt="2022-02-10T13:52:25.361" v="1128" actId="1076"/>
          <ac:cxnSpMkLst>
            <pc:docMk/>
            <pc:sldMk cId="2792485098" sldId="257"/>
            <ac:cxnSpMk id="791" creationId="{58C3DA2B-7670-49AF-B6B2-23FC66271B88}"/>
          </ac:cxnSpMkLst>
        </pc:cxnChg>
        <pc:cxnChg chg="del">
          <ac:chgData name="Julia Bullworthy" userId="fcd6b9e6-7916-4691-a4e5-b39781f2336c" providerId="ADAL" clId="{0BEFB9CA-24C9-440D-AEC0-0C87B4654ADE}" dt="2022-01-28T13:49:02.625" v="586" actId="478"/>
          <ac:cxnSpMkLst>
            <pc:docMk/>
            <pc:sldMk cId="2792485098" sldId="257"/>
            <ac:cxnSpMk id="792" creationId="{68E702C1-9B33-45D9-8721-0AB9F911CDAF}"/>
          </ac:cxnSpMkLst>
        </pc:cxnChg>
        <pc:cxnChg chg="del mod">
          <ac:chgData name="Julia Bullworthy" userId="fcd6b9e6-7916-4691-a4e5-b39781f2336c" providerId="ADAL" clId="{0BEFB9CA-24C9-440D-AEC0-0C87B4654ADE}" dt="2022-02-10T13:51:43.835" v="1120" actId="478"/>
          <ac:cxnSpMkLst>
            <pc:docMk/>
            <pc:sldMk cId="2792485098" sldId="257"/>
            <ac:cxnSpMk id="794" creationId="{C662ABA8-201E-45D2-B944-20C9E05BB70D}"/>
          </ac:cxnSpMkLst>
        </pc:cxnChg>
        <pc:cxnChg chg="del mod">
          <ac:chgData name="Julia Bullworthy" userId="fcd6b9e6-7916-4691-a4e5-b39781f2336c" providerId="ADAL" clId="{0BEFB9CA-24C9-440D-AEC0-0C87B4654ADE}" dt="2022-01-28T13:49:06.311" v="587" actId="478"/>
          <ac:cxnSpMkLst>
            <pc:docMk/>
            <pc:sldMk cId="2792485098" sldId="257"/>
            <ac:cxnSpMk id="795" creationId="{BA01B0F2-59B9-471A-BB58-C64AB7A3E14B}"/>
          </ac:cxnSpMkLst>
        </pc:cxnChg>
        <pc:cxnChg chg="add del">
          <ac:chgData name="Julia Bullworthy" userId="fcd6b9e6-7916-4691-a4e5-b39781f2336c" providerId="ADAL" clId="{0BEFB9CA-24C9-440D-AEC0-0C87B4654ADE}" dt="2022-01-28T13:35:10.990" v="415" actId="478"/>
          <ac:cxnSpMkLst>
            <pc:docMk/>
            <pc:sldMk cId="2792485098" sldId="257"/>
            <ac:cxnSpMk id="798" creationId="{885A87C4-3F4C-43CE-A57D-4843B21BAB31}"/>
          </ac:cxnSpMkLst>
        </pc:cxnChg>
        <pc:cxnChg chg="add del mod">
          <ac:chgData name="Julia Bullworthy" userId="fcd6b9e6-7916-4691-a4e5-b39781f2336c" providerId="ADAL" clId="{0BEFB9CA-24C9-440D-AEC0-0C87B4654ADE}" dt="2022-01-28T13:35:10.469" v="413" actId="478"/>
          <ac:cxnSpMkLst>
            <pc:docMk/>
            <pc:sldMk cId="2792485098" sldId="257"/>
            <ac:cxnSpMk id="800" creationId="{A7AF935E-770F-41A9-839B-19FEB1FFAD57}"/>
          </ac:cxnSpMkLst>
        </pc:cxnChg>
        <pc:cxnChg chg="del">
          <ac:chgData name="Julia Bullworthy" userId="fcd6b9e6-7916-4691-a4e5-b39781f2336c" providerId="ADAL" clId="{0BEFB9CA-24C9-440D-AEC0-0C87B4654ADE}" dt="2022-01-28T13:35:20.132" v="424" actId="478"/>
          <ac:cxnSpMkLst>
            <pc:docMk/>
            <pc:sldMk cId="2792485098" sldId="257"/>
            <ac:cxnSpMk id="801" creationId="{2F835646-08A3-4AB0-81C6-FE2DFB0C3F3A}"/>
          </ac:cxnSpMkLst>
        </pc:cxnChg>
        <pc:cxnChg chg="del">
          <ac:chgData name="Julia Bullworthy" userId="fcd6b9e6-7916-4691-a4e5-b39781f2336c" providerId="ADAL" clId="{0BEFB9CA-24C9-440D-AEC0-0C87B4654ADE}" dt="2022-01-28T13:50:24.464" v="603" actId="478"/>
          <ac:cxnSpMkLst>
            <pc:docMk/>
            <pc:sldMk cId="2792485098" sldId="257"/>
            <ac:cxnSpMk id="802" creationId="{3FF7C4B6-75D9-492D-85C8-9A64A6434095}"/>
          </ac:cxnSpMkLst>
        </pc:cxnChg>
        <pc:cxnChg chg="mod">
          <ac:chgData name="Julia Bullworthy" userId="fcd6b9e6-7916-4691-a4e5-b39781f2336c" providerId="ADAL" clId="{0BEFB9CA-24C9-440D-AEC0-0C87B4654ADE}" dt="2022-02-10T13:55:11.167" v="1155" actId="1076"/>
          <ac:cxnSpMkLst>
            <pc:docMk/>
            <pc:sldMk cId="2792485098" sldId="257"/>
            <ac:cxnSpMk id="803" creationId="{30CE1E27-54D9-43E2-8E97-7A0794DDB180}"/>
          </ac:cxnSpMkLst>
        </pc:cxnChg>
        <pc:cxnChg chg="mod">
          <ac:chgData name="Julia Bullworthy" userId="fcd6b9e6-7916-4691-a4e5-b39781f2336c" providerId="ADAL" clId="{0BEFB9CA-24C9-440D-AEC0-0C87B4654ADE}" dt="2022-02-10T14:45:31.175" v="1292" actId="1076"/>
          <ac:cxnSpMkLst>
            <pc:docMk/>
            <pc:sldMk cId="2792485098" sldId="257"/>
            <ac:cxnSpMk id="804" creationId="{4A40155E-AE15-4517-9B98-E3E2FF2A5C4A}"/>
          </ac:cxnSpMkLst>
        </pc:cxnChg>
        <pc:cxnChg chg="del">
          <ac:chgData name="Julia Bullworthy" userId="fcd6b9e6-7916-4691-a4e5-b39781f2336c" providerId="ADAL" clId="{0BEFB9CA-24C9-440D-AEC0-0C87B4654ADE}" dt="2022-02-10T13:56:20.161" v="1177" actId="478"/>
          <ac:cxnSpMkLst>
            <pc:docMk/>
            <pc:sldMk cId="2792485098" sldId="257"/>
            <ac:cxnSpMk id="810" creationId="{686A450A-00EC-4917-A705-A6B26BDB623F}"/>
          </ac:cxnSpMkLst>
        </pc:cxnChg>
        <pc:cxnChg chg="del">
          <ac:chgData name="Julia Bullworthy" userId="fcd6b9e6-7916-4691-a4e5-b39781f2336c" providerId="ADAL" clId="{0BEFB9CA-24C9-440D-AEC0-0C87B4654ADE}" dt="2022-02-10T13:55:17.070" v="1157" actId="478"/>
          <ac:cxnSpMkLst>
            <pc:docMk/>
            <pc:sldMk cId="2792485098" sldId="257"/>
            <ac:cxnSpMk id="811" creationId="{F7A046B3-5A11-4985-892E-56FACFCED714}"/>
          </ac:cxnSpMkLst>
        </pc:cxnChg>
        <pc:cxnChg chg="del">
          <ac:chgData name="Julia Bullworthy" userId="fcd6b9e6-7916-4691-a4e5-b39781f2336c" providerId="ADAL" clId="{0BEFB9CA-24C9-440D-AEC0-0C87B4654ADE}" dt="2022-02-10T13:55:25.164" v="1158" actId="478"/>
          <ac:cxnSpMkLst>
            <pc:docMk/>
            <pc:sldMk cId="2792485098" sldId="257"/>
            <ac:cxnSpMk id="812" creationId="{6B4B2263-A08D-42ED-B483-487B5F7DF33A}"/>
          </ac:cxnSpMkLst>
        </pc:cxnChg>
        <pc:cxnChg chg="mod">
          <ac:chgData name="Julia Bullworthy" userId="fcd6b9e6-7916-4691-a4e5-b39781f2336c" providerId="ADAL" clId="{0BEFB9CA-24C9-440D-AEC0-0C87B4654ADE}" dt="2022-02-10T14:45:10.517" v="1284" actId="1076"/>
          <ac:cxnSpMkLst>
            <pc:docMk/>
            <pc:sldMk cId="2792485098" sldId="257"/>
            <ac:cxnSpMk id="817" creationId="{AD57C66B-3F75-4D5D-BE96-04BB969A5B63}"/>
          </ac:cxnSpMkLst>
        </pc:cxnChg>
        <pc:cxnChg chg="mod">
          <ac:chgData name="Julia Bullworthy" userId="fcd6b9e6-7916-4691-a4e5-b39781f2336c" providerId="ADAL" clId="{0BEFB9CA-24C9-440D-AEC0-0C87B4654ADE}" dt="2022-02-10T14:45:48.025" v="1297" actId="1076"/>
          <ac:cxnSpMkLst>
            <pc:docMk/>
            <pc:sldMk cId="2792485098" sldId="257"/>
            <ac:cxnSpMk id="818" creationId="{D0ECD3F5-59F3-4CD3-9899-4A558B5ECC17}"/>
          </ac:cxnSpMkLst>
        </pc:cxnChg>
        <pc:cxnChg chg="mod">
          <ac:chgData name="Julia Bullworthy" userId="fcd6b9e6-7916-4691-a4e5-b39781f2336c" providerId="ADAL" clId="{0BEFB9CA-24C9-440D-AEC0-0C87B4654ADE}" dt="2022-02-10T13:58:56.020" v="1207" actId="14100"/>
          <ac:cxnSpMkLst>
            <pc:docMk/>
            <pc:sldMk cId="2792485098" sldId="257"/>
            <ac:cxnSpMk id="824" creationId="{520DBBCC-353E-49B5-A766-3BA0BD286B72}"/>
          </ac:cxnSpMkLst>
        </pc:cxnChg>
        <pc:cxnChg chg="mod">
          <ac:chgData name="Julia Bullworthy" userId="fcd6b9e6-7916-4691-a4e5-b39781f2336c" providerId="ADAL" clId="{0BEFB9CA-24C9-440D-AEC0-0C87B4654ADE}" dt="2022-02-10T13:55:30.535" v="1160" actId="1076"/>
          <ac:cxnSpMkLst>
            <pc:docMk/>
            <pc:sldMk cId="2792485098" sldId="257"/>
            <ac:cxnSpMk id="841" creationId="{1A4DCC01-EB9E-4F44-B08B-FFFD65E54FF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1697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r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7/17/2024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629025" y="1795463"/>
            <a:ext cx="26685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40" tIns="66369" rIns="132740" bIns="6636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2202" y="6908125"/>
            <a:ext cx="7942238" cy="5652309"/>
          </a:xfrm>
          <a:prstGeom prst="rect">
            <a:avLst/>
          </a:prstGeom>
        </p:spPr>
        <p:txBody>
          <a:bodyPr vert="horz" lIns="132740" tIns="66369" rIns="132740" bIns="66369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 anchor="b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1697" y="13637171"/>
            <a:ext cx="4302625" cy="718592"/>
          </a:xfrm>
          <a:prstGeom prst="rect">
            <a:avLst/>
          </a:prstGeom>
        </p:spPr>
        <p:txBody>
          <a:bodyPr vert="horz" wrap="square" lIns="132740" tIns="66369" rIns="132740" bIns="66369" numCol="1" anchor="b" anchorCtr="0" compatLnSpc="1">
            <a:prstTxWarp prst="textNoShape">
              <a:avLst/>
            </a:prstTxWarp>
          </a:bodyPr>
          <a:lstStyle>
            <a:lvl1pPr algn="r">
              <a:defRPr sz="17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351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078516" indent="-414814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659255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322956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986660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50361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314065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977767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641469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700"/>
              <a:pPr eaLnBrk="1" hangingPunct="1"/>
              <a:t>1</a:t>
            </a:fld>
            <a:endParaRPr lang="en-US" altLang="en-US" sz="1700"/>
          </a:p>
        </p:txBody>
      </p:sp>
    </p:spTree>
    <p:extLst>
      <p:ext uri="{BB962C8B-B14F-4D97-AF65-F5344CB8AC3E}">
        <p14:creationId xmlns:p14="http://schemas.microsoft.com/office/powerpoint/2010/main" val="553863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17/07/2024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microsoft.com/office/2007/relationships/hdphoto" Target="../media/hdphoto4.wdp"/><Relationship Id="rId26" Type="http://schemas.openxmlformats.org/officeDocument/2006/relationships/image" Target="../media/image18.jpeg"/><Relationship Id="rId39" Type="http://schemas.openxmlformats.org/officeDocument/2006/relationships/image" Target="../media/image27.png"/><Relationship Id="rId21" Type="http://schemas.openxmlformats.org/officeDocument/2006/relationships/image" Target="../media/image14.png"/><Relationship Id="rId34" Type="http://schemas.microsoft.com/office/2007/relationships/hdphoto" Target="../media/hdphoto9.wdp"/><Relationship Id="rId42" Type="http://schemas.openxmlformats.org/officeDocument/2006/relationships/image" Target="../media/image29.jpeg"/><Relationship Id="rId47" Type="http://schemas.openxmlformats.org/officeDocument/2006/relationships/image" Target="../media/image34.png"/><Relationship Id="rId50" Type="http://schemas.openxmlformats.org/officeDocument/2006/relationships/image" Target="../media/image37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9" Type="http://schemas.openxmlformats.org/officeDocument/2006/relationships/image" Target="../media/image20.png"/><Relationship Id="rId11" Type="http://schemas.openxmlformats.org/officeDocument/2006/relationships/image" Target="../media/image7.jpeg"/><Relationship Id="rId24" Type="http://schemas.openxmlformats.org/officeDocument/2006/relationships/image" Target="../media/image16.png"/><Relationship Id="rId32" Type="http://schemas.openxmlformats.org/officeDocument/2006/relationships/image" Target="../media/image22.jpeg"/><Relationship Id="rId37" Type="http://schemas.microsoft.com/office/2007/relationships/hdphoto" Target="../media/hdphoto10.wdp"/><Relationship Id="rId40" Type="http://schemas.microsoft.com/office/2007/relationships/hdphoto" Target="../media/hdphoto11.wdp"/><Relationship Id="rId45" Type="http://schemas.openxmlformats.org/officeDocument/2006/relationships/image" Target="../media/image32.jpeg"/><Relationship Id="rId5" Type="http://schemas.openxmlformats.org/officeDocument/2006/relationships/image" Target="../media/image3.png"/><Relationship Id="rId15" Type="http://schemas.microsoft.com/office/2007/relationships/hdphoto" Target="../media/hdphoto3.wdp"/><Relationship Id="rId23" Type="http://schemas.openxmlformats.org/officeDocument/2006/relationships/image" Target="../media/image15.png"/><Relationship Id="rId28" Type="http://schemas.microsoft.com/office/2007/relationships/hdphoto" Target="../media/hdphoto7.wdp"/><Relationship Id="rId36" Type="http://schemas.openxmlformats.org/officeDocument/2006/relationships/image" Target="../media/image25.png"/><Relationship Id="rId49" Type="http://schemas.openxmlformats.org/officeDocument/2006/relationships/image" Target="../media/image36.png"/><Relationship Id="rId10" Type="http://schemas.microsoft.com/office/2007/relationships/hdphoto" Target="../media/hdphoto2.wdp"/><Relationship Id="rId19" Type="http://schemas.openxmlformats.org/officeDocument/2006/relationships/image" Target="../media/image13.png"/><Relationship Id="rId31" Type="http://schemas.openxmlformats.org/officeDocument/2006/relationships/image" Target="../media/image21.png"/><Relationship Id="rId44" Type="http://schemas.openxmlformats.org/officeDocument/2006/relationships/image" Target="../media/image31.jpe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0.png"/><Relationship Id="rId22" Type="http://schemas.microsoft.com/office/2007/relationships/hdphoto" Target="../media/hdphoto6.wdp"/><Relationship Id="rId27" Type="http://schemas.openxmlformats.org/officeDocument/2006/relationships/image" Target="../media/image19.png"/><Relationship Id="rId30" Type="http://schemas.microsoft.com/office/2007/relationships/hdphoto" Target="../media/hdphoto8.wdp"/><Relationship Id="rId35" Type="http://schemas.openxmlformats.org/officeDocument/2006/relationships/image" Target="../media/image24.png"/><Relationship Id="rId43" Type="http://schemas.openxmlformats.org/officeDocument/2006/relationships/image" Target="../media/image30.jpeg"/><Relationship Id="rId48" Type="http://schemas.openxmlformats.org/officeDocument/2006/relationships/image" Target="../media/image35.jpeg"/><Relationship Id="rId8" Type="http://schemas.openxmlformats.org/officeDocument/2006/relationships/image" Target="../media/image5.jpeg"/><Relationship Id="rId51" Type="http://schemas.microsoft.com/office/2007/relationships/hdphoto" Target="../media/hdphoto12.wdp"/><Relationship Id="rId3" Type="http://schemas.openxmlformats.org/officeDocument/2006/relationships/image" Target="../media/image1.jpeg"/><Relationship Id="rId12" Type="http://schemas.openxmlformats.org/officeDocument/2006/relationships/image" Target="../media/image8.jpeg"/><Relationship Id="rId17" Type="http://schemas.openxmlformats.org/officeDocument/2006/relationships/image" Target="../media/image12.png"/><Relationship Id="rId25" Type="http://schemas.openxmlformats.org/officeDocument/2006/relationships/image" Target="../media/image17.png"/><Relationship Id="rId33" Type="http://schemas.openxmlformats.org/officeDocument/2006/relationships/image" Target="../media/image23.png"/><Relationship Id="rId38" Type="http://schemas.openxmlformats.org/officeDocument/2006/relationships/image" Target="../media/image26.gif"/><Relationship Id="rId46" Type="http://schemas.openxmlformats.org/officeDocument/2006/relationships/image" Target="../media/image33.jpeg"/><Relationship Id="rId20" Type="http://schemas.microsoft.com/office/2007/relationships/hdphoto" Target="../media/hdphoto5.wdp"/><Relationship Id="rId41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536151" y="6594040"/>
            <a:ext cx="3006323" cy="268245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248985" y="8702089"/>
            <a:ext cx="6055455" cy="739771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7982699" y="15172690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2648511" y="15326125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D165842C-E8E0-4757-9977-B0A16C56CC5C}"/>
              </a:ext>
            </a:extLst>
          </p:cNvPr>
          <p:cNvSpPr/>
          <p:nvPr/>
        </p:nvSpPr>
        <p:spPr>
          <a:xfrm rot="3660063">
            <a:off x="670674" y="17125864"/>
            <a:ext cx="90487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dirty="0"/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521DEE49-C65D-4F03-A8FF-B714FE387B0B}"/>
              </a:ext>
            </a:extLst>
          </p:cNvPr>
          <p:cNvSpPr/>
          <p:nvPr/>
        </p:nvSpPr>
        <p:spPr>
          <a:xfrm>
            <a:off x="3136426" y="13169330"/>
            <a:ext cx="61912" cy="684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9227F689-22CD-439D-AB0F-9F2358698E81}"/>
              </a:ext>
            </a:extLst>
          </p:cNvPr>
          <p:cNvSpPr/>
          <p:nvPr/>
        </p:nvSpPr>
        <p:spPr>
          <a:xfrm>
            <a:off x="3559274" y="10854712"/>
            <a:ext cx="668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7" y="1575354"/>
            <a:ext cx="96338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GB" altLang="en-US" sz="4000" b="1" dirty="0">
                <a:solidFill>
                  <a:srgbClr val="30804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 Technology Curriculum Map </a:t>
            </a:r>
          </a:p>
          <a:p>
            <a:pPr algn="ctr" eaLnBrk="0" hangingPunct="0"/>
            <a:r>
              <a:rPr lang="en-GB" altLang="en-US" sz="4000" b="1" dirty="0">
                <a:solidFill>
                  <a:srgbClr val="30804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Level</a:t>
            </a:r>
          </a:p>
          <a:p>
            <a:pPr algn="ctr" eaLnBrk="0" hangingPunct="0"/>
            <a:endParaRPr lang="en-GB" altLang="en-US" sz="4000" b="1" dirty="0">
              <a:solidFill>
                <a:srgbClr val="308045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2" name="Oval 421">
            <a:extLst>
              <a:ext uri="{FF2B5EF4-FFF2-40B4-BE49-F238E27FC236}">
                <a16:creationId xmlns:a16="http://schemas.microsoft.com/office/drawing/2014/main" id="{6BECC660-8488-448E-9152-3C5F3647A543}"/>
              </a:ext>
            </a:extLst>
          </p:cNvPr>
          <p:cNvSpPr/>
          <p:nvPr/>
        </p:nvSpPr>
        <p:spPr>
          <a:xfrm>
            <a:off x="7943435" y="10479711"/>
            <a:ext cx="1214438" cy="1304925"/>
          </a:xfrm>
          <a:prstGeom prst="ellipse">
            <a:avLst/>
          </a:prstGeom>
          <a:solidFill>
            <a:srgbClr val="2CB22C"/>
          </a:solidFill>
          <a:ln w="57150"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24" name="TextBox 59">
            <a:extLst>
              <a:ext uri="{FF2B5EF4-FFF2-40B4-BE49-F238E27FC236}">
                <a16:creationId xmlns:a16="http://schemas.microsoft.com/office/drawing/2014/main" id="{78F3B2B2-99C6-4AA8-95D1-89AA81BB8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3660" y="10863612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12</a:t>
            </a:r>
          </a:p>
        </p:txBody>
      </p:sp>
      <p:sp>
        <p:nvSpPr>
          <p:cNvPr id="426" name="TextBox 58">
            <a:extLst>
              <a:ext uri="{FF2B5EF4-FFF2-40B4-BE49-F238E27FC236}">
                <a16:creationId xmlns:a16="http://schemas.microsoft.com/office/drawing/2014/main" id="{2EE52324-AE37-4747-B9AD-35EC8434F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0242" y="10693019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33" name="TextBox 59">
            <a:extLst>
              <a:ext uri="{FF2B5EF4-FFF2-40B4-BE49-F238E27FC236}">
                <a16:creationId xmlns:a16="http://schemas.microsoft.com/office/drawing/2014/main" id="{CF129AAF-7EBF-4224-AD20-544A1F18F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1267" y="15367954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434" name="TextBox 58">
            <a:extLst>
              <a:ext uri="{FF2B5EF4-FFF2-40B4-BE49-F238E27FC236}">
                <a16:creationId xmlns:a16="http://schemas.microsoft.com/office/drawing/2014/main" id="{0C36E098-CD46-46DF-BFA5-F4199A304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8646" y="15204863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562" name="Rectangle 561">
            <a:extLst>
              <a:ext uri="{FF2B5EF4-FFF2-40B4-BE49-F238E27FC236}">
                <a16:creationId xmlns:a16="http://schemas.microsoft.com/office/drawing/2014/main" id="{5FC00539-3F51-4D03-A75E-8C27991A9EA5}"/>
              </a:ext>
            </a:extLst>
          </p:cNvPr>
          <p:cNvSpPr/>
          <p:nvPr/>
        </p:nvSpPr>
        <p:spPr>
          <a:xfrm>
            <a:off x="2069495" y="10877684"/>
            <a:ext cx="5968358" cy="670387"/>
          </a:xfrm>
          <a:prstGeom prst="rect">
            <a:avLst/>
          </a:prstGeom>
          <a:solidFill>
            <a:srgbClr val="3080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64" name="Rectangle 563">
            <a:extLst>
              <a:ext uri="{FF2B5EF4-FFF2-40B4-BE49-F238E27FC236}">
                <a16:creationId xmlns:a16="http://schemas.microsoft.com/office/drawing/2014/main" id="{59E14F6B-E88F-4B2C-9140-D7DBBDD78321}"/>
              </a:ext>
            </a:extLst>
          </p:cNvPr>
          <p:cNvSpPr/>
          <p:nvPr/>
        </p:nvSpPr>
        <p:spPr>
          <a:xfrm>
            <a:off x="5243419" y="10854712"/>
            <a:ext cx="112968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4A366267-33CC-4C5B-BA3F-10D6D1DE1E08}"/>
              </a:ext>
            </a:extLst>
          </p:cNvPr>
          <p:cNvCxnSpPr>
            <a:cxnSpLocks/>
          </p:cNvCxnSpPr>
          <p:nvPr/>
        </p:nvCxnSpPr>
        <p:spPr>
          <a:xfrm>
            <a:off x="7765803" y="10732567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68" name="Block Arc 567">
            <a:extLst>
              <a:ext uri="{FF2B5EF4-FFF2-40B4-BE49-F238E27FC236}">
                <a16:creationId xmlns:a16="http://schemas.microsoft.com/office/drawing/2014/main" id="{AD282D43-781B-4533-B5A1-D4080B9476A0}"/>
              </a:ext>
            </a:extLst>
          </p:cNvPr>
          <p:cNvSpPr/>
          <p:nvPr/>
        </p:nvSpPr>
        <p:spPr>
          <a:xfrm rot="16200000">
            <a:off x="668324" y="8939391"/>
            <a:ext cx="2824863" cy="2405169"/>
          </a:xfrm>
          <a:prstGeom prst="blockArc">
            <a:avLst>
              <a:gd name="adj1" fmla="val 10794189"/>
              <a:gd name="adj2" fmla="val 156513"/>
              <a:gd name="adj3" fmla="val 28217"/>
            </a:avLst>
          </a:prstGeom>
          <a:solidFill>
            <a:srgbClr val="308045"/>
          </a:solidFill>
          <a:ln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572" name="Rectangle 571">
            <a:extLst>
              <a:ext uri="{FF2B5EF4-FFF2-40B4-BE49-F238E27FC236}">
                <a16:creationId xmlns:a16="http://schemas.microsoft.com/office/drawing/2014/main" id="{96E3ECBA-39FE-4323-8AC8-AC672D9AAB18}"/>
              </a:ext>
            </a:extLst>
          </p:cNvPr>
          <p:cNvSpPr/>
          <p:nvPr/>
        </p:nvSpPr>
        <p:spPr>
          <a:xfrm>
            <a:off x="2142111" y="8707713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74" name="Oval 573">
            <a:extLst>
              <a:ext uri="{FF2B5EF4-FFF2-40B4-BE49-F238E27FC236}">
                <a16:creationId xmlns:a16="http://schemas.microsoft.com/office/drawing/2014/main" id="{F865D49B-9F66-4199-909C-5FBF2F4D558B}"/>
              </a:ext>
            </a:extLst>
          </p:cNvPr>
          <p:cNvSpPr/>
          <p:nvPr/>
        </p:nvSpPr>
        <p:spPr>
          <a:xfrm>
            <a:off x="8233092" y="7160533"/>
            <a:ext cx="1214438" cy="1304925"/>
          </a:xfrm>
          <a:prstGeom prst="ellipse">
            <a:avLst/>
          </a:prstGeom>
          <a:solidFill>
            <a:srgbClr val="0099FF"/>
          </a:solidFill>
          <a:ln w="57150"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575" name="TextBox 59">
            <a:extLst>
              <a:ext uri="{FF2B5EF4-FFF2-40B4-BE49-F238E27FC236}">
                <a16:creationId xmlns:a16="http://schemas.microsoft.com/office/drawing/2014/main" id="{8B83DDA7-0D02-4551-A1F7-792E9B793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0750" y="7535832"/>
            <a:ext cx="10785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13</a:t>
            </a:r>
          </a:p>
        </p:txBody>
      </p:sp>
      <p:sp>
        <p:nvSpPr>
          <p:cNvPr id="576" name="TextBox 58">
            <a:extLst>
              <a:ext uri="{FF2B5EF4-FFF2-40B4-BE49-F238E27FC236}">
                <a16:creationId xmlns:a16="http://schemas.microsoft.com/office/drawing/2014/main" id="{10CAD61A-E049-4CCE-AB05-5B3F8178C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7287" y="7362300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578" name="Rectangle 577">
            <a:extLst>
              <a:ext uri="{FF2B5EF4-FFF2-40B4-BE49-F238E27FC236}">
                <a16:creationId xmlns:a16="http://schemas.microsoft.com/office/drawing/2014/main" id="{12E462A1-5B60-43FE-8C42-3B00345B86F5}"/>
              </a:ext>
            </a:extLst>
          </p:cNvPr>
          <p:cNvSpPr/>
          <p:nvPr/>
        </p:nvSpPr>
        <p:spPr>
          <a:xfrm>
            <a:off x="2311569" y="6427471"/>
            <a:ext cx="5875400" cy="736067"/>
          </a:xfrm>
          <a:prstGeom prst="rect">
            <a:avLst/>
          </a:prstGeom>
          <a:solidFill>
            <a:srgbClr val="00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81" name="Rectangle 580">
            <a:extLst>
              <a:ext uri="{FF2B5EF4-FFF2-40B4-BE49-F238E27FC236}">
                <a16:creationId xmlns:a16="http://schemas.microsoft.com/office/drawing/2014/main" id="{54E6C0E4-A1A8-48C5-B4CB-38480CA95826}"/>
              </a:ext>
            </a:extLst>
          </p:cNvPr>
          <p:cNvSpPr/>
          <p:nvPr/>
        </p:nvSpPr>
        <p:spPr>
          <a:xfrm>
            <a:off x="5536184" y="6417670"/>
            <a:ext cx="1744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82" name="Rectangle 581">
            <a:extLst>
              <a:ext uri="{FF2B5EF4-FFF2-40B4-BE49-F238E27FC236}">
                <a16:creationId xmlns:a16="http://schemas.microsoft.com/office/drawing/2014/main" id="{07FB5ACF-005E-4EDE-A908-BBF1BE50953A}"/>
              </a:ext>
            </a:extLst>
          </p:cNvPr>
          <p:cNvSpPr/>
          <p:nvPr/>
        </p:nvSpPr>
        <p:spPr>
          <a:xfrm>
            <a:off x="2138358" y="6420226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86" name="Block Arc 585">
            <a:extLst>
              <a:ext uri="{FF2B5EF4-FFF2-40B4-BE49-F238E27FC236}">
                <a16:creationId xmlns:a16="http://schemas.microsoft.com/office/drawing/2014/main" id="{4ACE6B02-D76D-4805-A79D-F52E1BB4E9CB}"/>
              </a:ext>
            </a:extLst>
          </p:cNvPr>
          <p:cNvSpPr/>
          <p:nvPr/>
        </p:nvSpPr>
        <p:spPr>
          <a:xfrm rot="16200000">
            <a:off x="855573" y="4428774"/>
            <a:ext cx="2784404" cy="2717329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591" name="Rectangle 140">
            <a:extLst>
              <a:ext uri="{FF2B5EF4-FFF2-40B4-BE49-F238E27FC236}">
                <a16:creationId xmlns:a16="http://schemas.microsoft.com/office/drawing/2014/main" id="{6CCDF420-83C1-41E3-A52A-9EFF57B251EA}"/>
              </a:ext>
            </a:extLst>
          </p:cNvPr>
          <p:cNvSpPr/>
          <p:nvPr/>
        </p:nvSpPr>
        <p:spPr>
          <a:xfrm>
            <a:off x="2016306" y="4387182"/>
            <a:ext cx="2665910" cy="77617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92" name="Rectangle 591">
            <a:extLst>
              <a:ext uri="{FF2B5EF4-FFF2-40B4-BE49-F238E27FC236}">
                <a16:creationId xmlns:a16="http://schemas.microsoft.com/office/drawing/2014/main" id="{AA1DC4D1-E20E-448D-A5AB-6B265FFD661E}"/>
              </a:ext>
            </a:extLst>
          </p:cNvPr>
          <p:cNvSpPr/>
          <p:nvPr/>
        </p:nvSpPr>
        <p:spPr>
          <a:xfrm>
            <a:off x="4679044" y="4385198"/>
            <a:ext cx="200866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87" name="Rectangle 586">
            <a:extLst>
              <a:ext uri="{FF2B5EF4-FFF2-40B4-BE49-F238E27FC236}">
                <a16:creationId xmlns:a16="http://schemas.microsoft.com/office/drawing/2014/main" id="{F2A8ADDC-0EB2-400F-8F76-764539F54593}"/>
              </a:ext>
            </a:extLst>
          </p:cNvPr>
          <p:cNvSpPr/>
          <p:nvPr/>
        </p:nvSpPr>
        <p:spPr>
          <a:xfrm rot="10800000">
            <a:off x="2030538" y="4350272"/>
            <a:ext cx="94998" cy="8399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93" name="Rectangle 140">
            <a:extLst>
              <a:ext uri="{FF2B5EF4-FFF2-40B4-BE49-F238E27FC236}">
                <a16:creationId xmlns:a16="http://schemas.microsoft.com/office/drawing/2014/main" id="{B6DC886A-2A06-4346-B47D-0BE6235AB533}"/>
              </a:ext>
            </a:extLst>
          </p:cNvPr>
          <p:cNvSpPr/>
          <p:nvPr/>
        </p:nvSpPr>
        <p:spPr>
          <a:xfrm>
            <a:off x="4598094" y="4385876"/>
            <a:ext cx="2219045" cy="785441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95" name="Rectangle 140">
            <a:extLst>
              <a:ext uri="{FF2B5EF4-FFF2-40B4-BE49-F238E27FC236}">
                <a16:creationId xmlns:a16="http://schemas.microsoft.com/office/drawing/2014/main" id="{4E8C82BA-66D9-4AEA-8C1F-E4A59AEA594F}"/>
              </a:ext>
            </a:extLst>
          </p:cNvPr>
          <p:cNvSpPr/>
          <p:nvPr/>
        </p:nvSpPr>
        <p:spPr>
          <a:xfrm>
            <a:off x="5938742" y="4372009"/>
            <a:ext cx="2219045" cy="794995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649" name="Oval 648">
            <a:extLst>
              <a:ext uri="{FF2B5EF4-FFF2-40B4-BE49-F238E27FC236}">
                <a16:creationId xmlns:a16="http://schemas.microsoft.com/office/drawing/2014/main" id="{934CD6B6-EE90-4296-BCE7-D7D030E20F05}"/>
              </a:ext>
            </a:extLst>
          </p:cNvPr>
          <p:cNvSpPr/>
          <p:nvPr/>
        </p:nvSpPr>
        <p:spPr>
          <a:xfrm>
            <a:off x="7684665" y="4018343"/>
            <a:ext cx="1214438" cy="1304925"/>
          </a:xfrm>
          <a:prstGeom prst="ellipse">
            <a:avLst/>
          </a:prstGeom>
          <a:solidFill>
            <a:srgbClr val="00FFCC"/>
          </a:solidFill>
          <a:ln w="57150">
            <a:solidFill>
              <a:srgbClr val="3080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/>
              <a:t>Exam</a:t>
            </a:r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259B983-7DF8-46A0-8E46-1DB4B029989B}"/>
              </a:ext>
            </a:extLst>
          </p:cNvPr>
          <p:cNvCxnSpPr>
            <a:cxnSpLocks/>
          </p:cNvCxnSpPr>
          <p:nvPr/>
        </p:nvCxnSpPr>
        <p:spPr>
          <a:xfrm flipV="1">
            <a:off x="7310904" y="11464735"/>
            <a:ext cx="0" cy="16572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8E555C07-1B17-4A84-A413-7F675FC04A7F}"/>
              </a:ext>
            </a:extLst>
          </p:cNvPr>
          <p:cNvCxnSpPr>
            <a:cxnSpLocks/>
          </p:cNvCxnSpPr>
          <p:nvPr/>
        </p:nvCxnSpPr>
        <p:spPr>
          <a:xfrm flipV="1">
            <a:off x="6761801" y="11493529"/>
            <a:ext cx="3447" cy="14577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4" name="Straight Connector 603">
            <a:extLst>
              <a:ext uri="{FF2B5EF4-FFF2-40B4-BE49-F238E27FC236}">
                <a16:creationId xmlns:a16="http://schemas.microsoft.com/office/drawing/2014/main" id="{03974E0D-5B19-4D1D-B8D8-2B42F56484A9}"/>
              </a:ext>
            </a:extLst>
          </p:cNvPr>
          <p:cNvCxnSpPr>
            <a:cxnSpLocks/>
          </p:cNvCxnSpPr>
          <p:nvPr/>
        </p:nvCxnSpPr>
        <p:spPr>
          <a:xfrm>
            <a:off x="10886534" y="20169652"/>
            <a:ext cx="0" cy="2219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5" name="Straight Connector 604">
            <a:extLst>
              <a:ext uri="{FF2B5EF4-FFF2-40B4-BE49-F238E27FC236}">
                <a16:creationId xmlns:a16="http://schemas.microsoft.com/office/drawing/2014/main" id="{A925E78A-3B8F-43C9-9949-E4B43BAE08B0}"/>
              </a:ext>
            </a:extLst>
          </p:cNvPr>
          <p:cNvCxnSpPr>
            <a:cxnSpLocks/>
          </p:cNvCxnSpPr>
          <p:nvPr/>
        </p:nvCxnSpPr>
        <p:spPr>
          <a:xfrm>
            <a:off x="6406655" y="10824629"/>
            <a:ext cx="0" cy="9608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6" name="Straight Connector 605">
            <a:extLst>
              <a:ext uri="{FF2B5EF4-FFF2-40B4-BE49-F238E27FC236}">
                <a16:creationId xmlns:a16="http://schemas.microsoft.com/office/drawing/2014/main" id="{D8652A86-C9FA-4571-A158-6972A28A5E6C}"/>
              </a:ext>
            </a:extLst>
          </p:cNvPr>
          <p:cNvCxnSpPr>
            <a:cxnSpLocks/>
          </p:cNvCxnSpPr>
          <p:nvPr/>
        </p:nvCxnSpPr>
        <p:spPr>
          <a:xfrm flipH="1">
            <a:off x="5908772" y="10768270"/>
            <a:ext cx="32657" cy="27087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9B04B662-6158-41DB-A8EB-813854DEBDCE}"/>
              </a:ext>
            </a:extLst>
          </p:cNvPr>
          <p:cNvCxnSpPr>
            <a:cxnSpLocks/>
          </p:cNvCxnSpPr>
          <p:nvPr/>
        </p:nvCxnSpPr>
        <p:spPr>
          <a:xfrm>
            <a:off x="2592523" y="8585517"/>
            <a:ext cx="0" cy="24870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51" name="Straight Connector 650">
            <a:extLst>
              <a:ext uri="{FF2B5EF4-FFF2-40B4-BE49-F238E27FC236}">
                <a16:creationId xmlns:a16="http://schemas.microsoft.com/office/drawing/2014/main" id="{6FA088C9-B070-4C27-81DB-D164374565AE}"/>
              </a:ext>
            </a:extLst>
          </p:cNvPr>
          <p:cNvCxnSpPr>
            <a:cxnSpLocks/>
          </p:cNvCxnSpPr>
          <p:nvPr/>
        </p:nvCxnSpPr>
        <p:spPr>
          <a:xfrm flipV="1">
            <a:off x="852340" y="10399526"/>
            <a:ext cx="206559" cy="1372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3" name="Straight Connector 662">
            <a:extLst>
              <a:ext uri="{FF2B5EF4-FFF2-40B4-BE49-F238E27FC236}">
                <a16:creationId xmlns:a16="http://schemas.microsoft.com/office/drawing/2014/main" id="{7EAD065B-DE2C-4AB4-99DA-DF93FC9F4F48}"/>
              </a:ext>
            </a:extLst>
          </p:cNvPr>
          <p:cNvCxnSpPr>
            <a:cxnSpLocks/>
          </p:cNvCxnSpPr>
          <p:nvPr/>
        </p:nvCxnSpPr>
        <p:spPr>
          <a:xfrm flipV="1">
            <a:off x="957512" y="11164458"/>
            <a:ext cx="324368" cy="101466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746" name="Straight Connector 745">
            <a:extLst>
              <a:ext uri="{FF2B5EF4-FFF2-40B4-BE49-F238E27FC236}">
                <a16:creationId xmlns:a16="http://schemas.microsoft.com/office/drawing/2014/main" id="{94B491E1-2A05-493B-B630-2F002546B536}"/>
              </a:ext>
            </a:extLst>
          </p:cNvPr>
          <p:cNvCxnSpPr>
            <a:cxnSpLocks/>
          </p:cNvCxnSpPr>
          <p:nvPr/>
        </p:nvCxnSpPr>
        <p:spPr>
          <a:xfrm flipH="1">
            <a:off x="8080896" y="6472984"/>
            <a:ext cx="117928" cy="14571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88" name="Straight Connector 787">
            <a:extLst>
              <a:ext uri="{FF2B5EF4-FFF2-40B4-BE49-F238E27FC236}">
                <a16:creationId xmlns:a16="http://schemas.microsoft.com/office/drawing/2014/main" id="{F9F49DAA-1F75-4192-BBD0-B928EA2AF73A}"/>
              </a:ext>
            </a:extLst>
          </p:cNvPr>
          <p:cNvCxnSpPr>
            <a:cxnSpLocks/>
          </p:cNvCxnSpPr>
          <p:nvPr/>
        </p:nvCxnSpPr>
        <p:spPr>
          <a:xfrm flipV="1">
            <a:off x="692538" y="6201316"/>
            <a:ext cx="298506" cy="16033"/>
          </a:xfrm>
          <a:prstGeom prst="line">
            <a:avLst/>
          </a:prstGeom>
          <a:ln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0" name="Rectangle 789">
            <a:extLst>
              <a:ext uri="{FF2B5EF4-FFF2-40B4-BE49-F238E27FC236}">
                <a16:creationId xmlns:a16="http://schemas.microsoft.com/office/drawing/2014/main" id="{83BF65FA-B277-40CE-A558-501366BA7630}"/>
              </a:ext>
            </a:extLst>
          </p:cNvPr>
          <p:cNvSpPr/>
          <p:nvPr/>
        </p:nvSpPr>
        <p:spPr>
          <a:xfrm rot="10800000">
            <a:off x="2300990" y="6388221"/>
            <a:ext cx="106984" cy="9033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791" name="Straight Connector 790">
            <a:extLst>
              <a:ext uri="{FF2B5EF4-FFF2-40B4-BE49-F238E27FC236}">
                <a16:creationId xmlns:a16="http://schemas.microsoft.com/office/drawing/2014/main" id="{58C3DA2B-7670-49AF-B6B2-23FC66271B88}"/>
              </a:ext>
            </a:extLst>
          </p:cNvPr>
          <p:cNvCxnSpPr>
            <a:cxnSpLocks/>
          </p:cNvCxnSpPr>
          <p:nvPr/>
        </p:nvCxnSpPr>
        <p:spPr>
          <a:xfrm>
            <a:off x="3138307" y="6248834"/>
            <a:ext cx="0" cy="30870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03" name="Straight Connector 802">
            <a:extLst>
              <a:ext uri="{FF2B5EF4-FFF2-40B4-BE49-F238E27FC236}">
                <a16:creationId xmlns:a16="http://schemas.microsoft.com/office/drawing/2014/main" id="{30CE1E27-54D9-43E2-8E97-7A0794DDB180}"/>
              </a:ext>
            </a:extLst>
          </p:cNvPr>
          <p:cNvCxnSpPr>
            <a:cxnSpLocks/>
          </p:cNvCxnSpPr>
          <p:nvPr/>
        </p:nvCxnSpPr>
        <p:spPr>
          <a:xfrm>
            <a:off x="1495506" y="4529145"/>
            <a:ext cx="251424" cy="1485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4" name="Straight Connector 803">
            <a:extLst>
              <a:ext uri="{FF2B5EF4-FFF2-40B4-BE49-F238E27FC236}">
                <a16:creationId xmlns:a16="http://schemas.microsoft.com/office/drawing/2014/main" id="{4A40155E-AE15-4517-9B98-E3E2FF2A5C4A}"/>
              </a:ext>
            </a:extLst>
          </p:cNvPr>
          <p:cNvCxnSpPr>
            <a:cxnSpLocks/>
          </p:cNvCxnSpPr>
          <p:nvPr/>
        </p:nvCxnSpPr>
        <p:spPr>
          <a:xfrm>
            <a:off x="3360000" y="4236221"/>
            <a:ext cx="0" cy="248700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17" name="Straight Connector 816">
            <a:extLst>
              <a:ext uri="{FF2B5EF4-FFF2-40B4-BE49-F238E27FC236}">
                <a16:creationId xmlns:a16="http://schemas.microsoft.com/office/drawing/2014/main" id="{AD57C66B-3F75-4D5D-BE96-04BB969A5B63}"/>
              </a:ext>
            </a:extLst>
          </p:cNvPr>
          <p:cNvCxnSpPr>
            <a:cxnSpLocks/>
          </p:cNvCxnSpPr>
          <p:nvPr/>
        </p:nvCxnSpPr>
        <p:spPr>
          <a:xfrm>
            <a:off x="1140569" y="4823958"/>
            <a:ext cx="251424" cy="148549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18" name="Straight Connector 817">
            <a:extLst>
              <a:ext uri="{FF2B5EF4-FFF2-40B4-BE49-F238E27FC236}">
                <a16:creationId xmlns:a16="http://schemas.microsoft.com/office/drawing/2014/main" id="{D0ECD3F5-59F3-4CD3-9899-4A558B5ECC17}"/>
              </a:ext>
            </a:extLst>
          </p:cNvPr>
          <p:cNvCxnSpPr>
            <a:cxnSpLocks/>
          </p:cNvCxnSpPr>
          <p:nvPr/>
        </p:nvCxnSpPr>
        <p:spPr>
          <a:xfrm>
            <a:off x="2350678" y="4197278"/>
            <a:ext cx="74124" cy="215985"/>
          </a:xfrm>
          <a:prstGeom prst="line">
            <a:avLst/>
          </a:prstGeom>
          <a:ln>
            <a:solidFill>
              <a:srgbClr val="2CB22C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24" name="Straight Connector 823">
            <a:extLst>
              <a:ext uri="{FF2B5EF4-FFF2-40B4-BE49-F238E27FC236}">
                <a16:creationId xmlns:a16="http://schemas.microsoft.com/office/drawing/2014/main" id="{520DBBCC-353E-49B5-A766-3BA0BD286B72}"/>
              </a:ext>
            </a:extLst>
          </p:cNvPr>
          <p:cNvCxnSpPr>
            <a:cxnSpLocks/>
            <a:stCxn id="195" idx="2"/>
          </p:cNvCxnSpPr>
          <p:nvPr/>
        </p:nvCxnSpPr>
        <p:spPr>
          <a:xfrm flipH="1">
            <a:off x="7334727" y="4220678"/>
            <a:ext cx="5336" cy="253794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1" name="Straight Connector 840">
            <a:extLst>
              <a:ext uri="{FF2B5EF4-FFF2-40B4-BE49-F238E27FC236}">
                <a16:creationId xmlns:a16="http://schemas.microsoft.com/office/drawing/2014/main" id="{1A4DCC01-EB9E-4F44-B08B-FFFD65E54FFF}"/>
              </a:ext>
            </a:extLst>
          </p:cNvPr>
          <p:cNvCxnSpPr>
            <a:cxnSpLocks/>
          </p:cNvCxnSpPr>
          <p:nvPr/>
        </p:nvCxnSpPr>
        <p:spPr>
          <a:xfrm flipH="1" flipV="1">
            <a:off x="2906031" y="5063717"/>
            <a:ext cx="13872" cy="258893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DF65D1C6-EE40-46DE-BBE7-D110258DB570}"/>
              </a:ext>
            </a:extLst>
          </p:cNvPr>
          <p:cNvCxnSpPr>
            <a:cxnSpLocks/>
          </p:cNvCxnSpPr>
          <p:nvPr/>
        </p:nvCxnSpPr>
        <p:spPr>
          <a:xfrm flipV="1">
            <a:off x="4918423" y="11488582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75504AFC-DA5E-4ABD-AC95-289E9297DECA}"/>
              </a:ext>
            </a:extLst>
          </p:cNvPr>
          <p:cNvCxnSpPr>
            <a:cxnSpLocks/>
          </p:cNvCxnSpPr>
          <p:nvPr/>
        </p:nvCxnSpPr>
        <p:spPr>
          <a:xfrm flipV="1">
            <a:off x="4296744" y="11488582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0EFC7757-B283-4AC6-8027-13EF171A2C8B}"/>
              </a:ext>
            </a:extLst>
          </p:cNvPr>
          <p:cNvCxnSpPr>
            <a:cxnSpLocks/>
          </p:cNvCxnSpPr>
          <p:nvPr/>
        </p:nvCxnSpPr>
        <p:spPr>
          <a:xfrm flipV="1">
            <a:off x="3231185" y="11473150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8F37296C-EF24-4E11-9A9F-1EB82E876777}"/>
              </a:ext>
            </a:extLst>
          </p:cNvPr>
          <p:cNvCxnSpPr>
            <a:cxnSpLocks/>
          </p:cNvCxnSpPr>
          <p:nvPr/>
        </p:nvCxnSpPr>
        <p:spPr>
          <a:xfrm flipH="1">
            <a:off x="4765148" y="10667982"/>
            <a:ext cx="13892" cy="31329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A71C9D2A-9A95-4B25-9E2A-5152BCD9DD0E}"/>
              </a:ext>
            </a:extLst>
          </p:cNvPr>
          <p:cNvCxnSpPr>
            <a:cxnSpLocks/>
          </p:cNvCxnSpPr>
          <p:nvPr/>
        </p:nvCxnSpPr>
        <p:spPr>
          <a:xfrm>
            <a:off x="4029495" y="10711156"/>
            <a:ext cx="0" cy="24913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F07F6810-0F28-4BAF-A18B-DD2ECBFB882B}"/>
              </a:ext>
            </a:extLst>
          </p:cNvPr>
          <p:cNvCxnSpPr>
            <a:cxnSpLocks/>
          </p:cNvCxnSpPr>
          <p:nvPr/>
        </p:nvCxnSpPr>
        <p:spPr>
          <a:xfrm>
            <a:off x="3665152" y="10849363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B76279D8-7EC9-44CD-B647-FECC67A20852}"/>
              </a:ext>
            </a:extLst>
          </p:cNvPr>
          <p:cNvCxnSpPr>
            <a:cxnSpLocks/>
          </p:cNvCxnSpPr>
          <p:nvPr/>
        </p:nvCxnSpPr>
        <p:spPr>
          <a:xfrm>
            <a:off x="2745250" y="10849363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9" name="Straight Connector 468">
            <a:extLst>
              <a:ext uri="{FF2B5EF4-FFF2-40B4-BE49-F238E27FC236}">
                <a16:creationId xmlns:a16="http://schemas.microsoft.com/office/drawing/2014/main" id="{C7B5B87A-D61E-4383-94D5-90DDB5083B61}"/>
              </a:ext>
            </a:extLst>
          </p:cNvPr>
          <p:cNvCxnSpPr>
            <a:cxnSpLocks/>
            <a:stCxn id="44" idx="0"/>
          </p:cNvCxnSpPr>
          <p:nvPr/>
        </p:nvCxnSpPr>
        <p:spPr>
          <a:xfrm flipV="1">
            <a:off x="1531566" y="11370236"/>
            <a:ext cx="94577" cy="13062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501FD525-9E9C-42ED-9F47-D83F567D3D9E}"/>
              </a:ext>
            </a:extLst>
          </p:cNvPr>
          <p:cNvCxnSpPr>
            <a:cxnSpLocks/>
          </p:cNvCxnSpPr>
          <p:nvPr/>
        </p:nvCxnSpPr>
        <p:spPr>
          <a:xfrm>
            <a:off x="1495506" y="10009018"/>
            <a:ext cx="357282" cy="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Straight Connector 477">
            <a:extLst>
              <a:ext uri="{FF2B5EF4-FFF2-40B4-BE49-F238E27FC236}">
                <a16:creationId xmlns:a16="http://schemas.microsoft.com/office/drawing/2014/main" id="{76AA5CA9-33E3-4E88-AD27-C6C121FADBD5}"/>
              </a:ext>
            </a:extLst>
          </p:cNvPr>
          <p:cNvCxnSpPr>
            <a:cxnSpLocks/>
          </p:cNvCxnSpPr>
          <p:nvPr/>
        </p:nvCxnSpPr>
        <p:spPr>
          <a:xfrm>
            <a:off x="3492756" y="8679491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FA737A1D-7D0E-44A3-8BAE-7CB1105999C3}"/>
              </a:ext>
            </a:extLst>
          </p:cNvPr>
          <p:cNvCxnSpPr>
            <a:cxnSpLocks/>
          </p:cNvCxnSpPr>
          <p:nvPr/>
        </p:nvCxnSpPr>
        <p:spPr>
          <a:xfrm>
            <a:off x="4397704" y="8688358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59F34EE1-67E9-409A-B56F-CA6B0010965B}"/>
              </a:ext>
            </a:extLst>
          </p:cNvPr>
          <p:cNvCxnSpPr>
            <a:cxnSpLocks/>
          </p:cNvCxnSpPr>
          <p:nvPr/>
        </p:nvCxnSpPr>
        <p:spPr>
          <a:xfrm flipH="1">
            <a:off x="4982485" y="8506170"/>
            <a:ext cx="6298" cy="254834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Straight Connector 483">
            <a:extLst>
              <a:ext uri="{FF2B5EF4-FFF2-40B4-BE49-F238E27FC236}">
                <a16:creationId xmlns:a16="http://schemas.microsoft.com/office/drawing/2014/main" id="{7ED0CBB4-0A65-4837-A1F7-8C2217EA9627}"/>
              </a:ext>
            </a:extLst>
          </p:cNvPr>
          <p:cNvCxnSpPr>
            <a:cxnSpLocks/>
          </p:cNvCxnSpPr>
          <p:nvPr/>
        </p:nvCxnSpPr>
        <p:spPr>
          <a:xfrm flipH="1" flipV="1">
            <a:off x="5321676" y="9321379"/>
            <a:ext cx="4149" cy="23137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FB19D5B2-3967-4503-8AD3-934095661290}"/>
              </a:ext>
            </a:extLst>
          </p:cNvPr>
          <p:cNvCxnSpPr>
            <a:cxnSpLocks/>
          </p:cNvCxnSpPr>
          <p:nvPr/>
        </p:nvCxnSpPr>
        <p:spPr>
          <a:xfrm>
            <a:off x="7520007" y="8686418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Straight Connector 509">
            <a:extLst>
              <a:ext uri="{FF2B5EF4-FFF2-40B4-BE49-F238E27FC236}">
                <a16:creationId xmlns:a16="http://schemas.microsoft.com/office/drawing/2014/main" id="{429770B6-90B7-43A7-952C-283ABB0CA305}"/>
              </a:ext>
            </a:extLst>
          </p:cNvPr>
          <p:cNvCxnSpPr>
            <a:cxnSpLocks/>
          </p:cNvCxnSpPr>
          <p:nvPr/>
        </p:nvCxnSpPr>
        <p:spPr>
          <a:xfrm>
            <a:off x="6016825" y="8688358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92B90DE0-556F-436E-B407-BA6DF3A85B88}"/>
              </a:ext>
            </a:extLst>
          </p:cNvPr>
          <p:cNvCxnSpPr>
            <a:cxnSpLocks/>
          </p:cNvCxnSpPr>
          <p:nvPr/>
        </p:nvCxnSpPr>
        <p:spPr>
          <a:xfrm>
            <a:off x="7013951" y="8686419"/>
            <a:ext cx="0" cy="108359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Straight Connector 523">
            <a:extLst>
              <a:ext uri="{FF2B5EF4-FFF2-40B4-BE49-F238E27FC236}">
                <a16:creationId xmlns:a16="http://schemas.microsoft.com/office/drawing/2014/main" id="{2FB8D8A4-DDC7-40A1-9AF1-90FA8070DB8D}"/>
              </a:ext>
            </a:extLst>
          </p:cNvPr>
          <p:cNvCxnSpPr>
            <a:cxnSpLocks/>
          </p:cNvCxnSpPr>
          <p:nvPr/>
        </p:nvCxnSpPr>
        <p:spPr>
          <a:xfrm flipH="1" flipV="1">
            <a:off x="6834149" y="9354565"/>
            <a:ext cx="24857" cy="296511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F377A895-0D8B-45C5-84C9-D74B14132B34}"/>
              </a:ext>
            </a:extLst>
          </p:cNvPr>
          <p:cNvCxnSpPr>
            <a:cxnSpLocks/>
          </p:cNvCxnSpPr>
          <p:nvPr/>
        </p:nvCxnSpPr>
        <p:spPr>
          <a:xfrm>
            <a:off x="5859866" y="4265951"/>
            <a:ext cx="0" cy="127772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FB3037C8-9938-481F-8144-08FAD8197509}"/>
              </a:ext>
            </a:extLst>
          </p:cNvPr>
          <p:cNvCxnSpPr>
            <a:cxnSpLocks/>
          </p:cNvCxnSpPr>
          <p:nvPr/>
        </p:nvCxnSpPr>
        <p:spPr>
          <a:xfrm>
            <a:off x="4811732" y="4305011"/>
            <a:ext cx="0" cy="127772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F1D7E58E-D052-47F5-992F-1714741334E2}"/>
              </a:ext>
            </a:extLst>
          </p:cNvPr>
          <p:cNvCxnSpPr>
            <a:cxnSpLocks/>
          </p:cNvCxnSpPr>
          <p:nvPr/>
        </p:nvCxnSpPr>
        <p:spPr>
          <a:xfrm>
            <a:off x="4029495" y="4265951"/>
            <a:ext cx="0" cy="127772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>
            <a:extLst>
              <a:ext uri="{FF2B5EF4-FFF2-40B4-BE49-F238E27FC236}">
                <a16:creationId xmlns:a16="http://schemas.microsoft.com/office/drawing/2014/main" id="{BBF6D1AC-4D06-474D-8C33-25C73DEC216A}"/>
              </a:ext>
            </a:extLst>
          </p:cNvPr>
          <p:cNvCxnSpPr>
            <a:cxnSpLocks/>
          </p:cNvCxnSpPr>
          <p:nvPr/>
        </p:nvCxnSpPr>
        <p:spPr>
          <a:xfrm flipV="1">
            <a:off x="4730453" y="5030686"/>
            <a:ext cx="0" cy="256053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5" name="Straight Connector 494">
            <a:extLst>
              <a:ext uri="{FF2B5EF4-FFF2-40B4-BE49-F238E27FC236}">
                <a16:creationId xmlns:a16="http://schemas.microsoft.com/office/drawing/2014/main" id="{814736C2-11CE-46F9-94F0-5A5484DE1194}"/>
              </a:ext>
            </a:extLst>
          </p:cNvPr>
          <p:cNvCxnSpPr>
            <a:cxnSpLocks/>
            <a:stCxn id="54" idx="0"/>
          </p:cNvCxnSpPr>
          <p:nvPr/>
        </p:nvCxnSpPr>
        <p:spPr>
          <a:xfrm flipH="1" flipV="1">
            <a:off x="5900966" y="5008639"/>
            <a:ext cx="11708" cy="225860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Straight Connector 519">
            <a:extLst>
              <a:ext uri="{FF2B5EF4-FFF2-40B4-BE49-F238E27FC236}">
                <a16:creationId xmlns:a16="http://schemas.microsoft.com/office/drawing/2014/main" id="{D4069B80-BA59-4C8D-9242-F3E4D8548BEC}"/>
              </a:ext>
            </a:extLst>
          </p:cNvPr>
          <p:cNvCxnSpPr>
            <a:cxnSpLocks/>
            <a:stCxn id="55" idx="0"/>
          </p:cNvCxnSpPr>
          <p:nvPr/>
        </p:nvCxnSpPr>
        <p:spPr>
          <a:xfrm flipH="1" flipV="1">
            <a:off x="6882977" y="5020828"/>
            <a:ext cx="9335" cy="226800"/>
          </a:xfrm>
          <a:prstGeom prst="line">
            <a:avLst/>
          </a:prstGeom>
          <a:ln w="19050">
            <a:solidFill>
              <a:srgbClr val="2CB22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2" name="Straight Connector 531">
            <a:extLst>
              <a:ext uri="{FF2B5EF4-FFF2-40B4-BE49-F238E27FC236}">
                <a16:creationId xmlns:a16="http://schemas.microsoft.com/office/drawing/2014/main" id="{72CD30F9-2C2C-499D-B660-1704B3F723CF}"/>
              </a:ext>
            </a:extLst>
          </p:cNvPr>
          <p:cNvCxnSpPr>
            <a:cxnSpLocks/>
          </p:cNvCxnSpPr>
          <p:nvPr/>
        </p:nvCxnSpPr>
        <p:spPr>
          <a:xfrm>
            <a:off x="4214347" y="6314846"/>
            <a:ext cx="0" cy="2670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35" name="Straight Connector 534">
            <a:extLst>
              <a:ext uri="{FF2B5EF4-FFF2-40B4-BE49-F238E27FC236}">
                <a16:creationId xmlns:a16="http://schemas.microsoft.com/office/drawing/2014/main" id="{7DFDF74E-573F-4340-991E-B3538E5F0F85}"/>
              </a:ext>
            </a:extLst>
          </p:cNvPr>
          <p:cNvCxnSpPr>
            <a:cxnSpLocks/>
          </p:cNvCxnSpPr>
          <p:nvPr/>
        </p:nvCxnSpPr>
        <p:spPr>
          <a:xfrm flipH="1">
            <a:off x="5147848" y="6349269"/>
            <a:ext cx="26776" cy="269600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37" name="Straight Connector 536">
            <a:extLst>
              <a:ext uri="{FF2B5EF4-FFF2-40B4-BE49-F238E27FC236}">
                <a16:creationId xmlns:a16="http://schemas.microsoft.com/office/drawing/2014/main" id="{265A7892-297D-4E99-8BC2-9CE87BADB603}"/>
              </a:ext>
            </a:extLst>
          </p:cNvPr>
          <p:cNvCxnSpPr>
            <a:cxnSpLocks/>
          </p:cNvCxnSpPr>
          <p:nvPr/>
        </p:nvCxnSpPr>
        <p:spPr>
          <a:xfrm flipH="1" flipV="1">
            <a:off x="4077743" y="7038264"/>
            <a:ext cx="33382" cy="262340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38" name="Straight Connector 537">
            <a:extLst>
              <a:ext uri="{FF2B5EF4-FFF2-40B4-BE49-F238E27FC236}">
                <a16:creationId xmlns:a16="http://schemas.microsoft.com/office/drawing/2014/main" id="{5E1A3D48-A01E-447B-8F5D-AED646FCF858}"/>
              </a:ext>
            </a:extLst>
          </p:cNvPr>
          <p:cNvCxnSpPr>
            <a:cxnSpLocks/>
          </p:cNvCxnSpPr>
          <p:nvPr/>
        </p:nvCxnSpPr>
        <p:spPr>
          <a:xfrm flipH="1" flipV="1">
            <a:off x="5014726" y="7052272"/>
            <a:ext cx="56827" cy="3100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42" name="Straight Connector 541">
            <a:extLst>
              <a:ext uri="{FF2B5EF4-FFF2-40B4-BE49-F238E27FC236}">
                <a16:creationId xmlns:a16="http://schemas.microsoft.com/office/drawing/2014/main" id="{691A8AD3-BFEC-465A-970D-E1107E88A58F}"/>
              </a:ext>
            </a:extLst>
          </p:cNvPr>
          <p:cNvCxnSpPr>
            <a:cxnSpLocks/>
          </p:cNvCxnSpPr>
          <p:nvPr/>
        </p:nvCxnSpPr>
        <p:spPr>
          <a:xfrm>
            <a:off x="7490766" y="6349269"/>
            <a:ext cx="0" cy="23835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F8C6CB0F-1267-4B48-B739-4CEF92C665EC}"/>
              </a:ext>
            </a:extLst>
          </p:cNvPr>
          <p:cNvCxnSpPr>
            <a:cxnSpLocks/>
          </p:cNvCxnSpPr>
          <p:nvPr/>
        </p:nvCxnSpPr>
        <p:spPr>
          <a:xfrm>
            <a:off x="6695188" y="6439655"/>
            <a:ext cx="2899" cy="160175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44" name="Straight Connector 543">
            <a:extLst>
              <a:ext uri="{FF2B5EF4-FFF2-40B4-BE49-F238E27FC236}">
                <a16:creationId xmlns:a16="http://schemas.microsoft.com/office/drawing/2014/main" id="{2E19EB53-CFA0-48C9-B48D-0936554C2307}"/>
              </a:ext>
            </a:extLst>
          </p:cNvPr>
          <p:cNvCxnSpPr>
            <a:cxnSpLocks/>
          </p:cNvCxnSpPr>
          <p:nvPr/>
        </p:nvCxnSpPr>
        <p:spPr>
          <a:xfrm>
            <a:off x="6048968" y="6359742"/>
            <a:ext cx="4150" cy="24008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53" name="Straight Connector 552">
            <a:extLst>
              <a:ext uri="{FF2B5EF4-FFF2-40B4-BE49-F238E27FC236}">
                <a16:creationId xmlns:a16="http://schemas.microsoft.com/office/drawing/2014/main" id="{0D22C63E-24A2-420B-AB91-8B9F22C4FA46}"/>
              </a:ext>
            </a:extLst>
          </p:cNvPr>
          <p:cNvCxnSpPr>
            <a:cxnSpLocks/>
          </p:cNvCxnSpPr>
          <p:nvPr/>
        </p:nvCxnSpPr>
        <p:spPr>
          <a:xfrm flipV="1">
            <a:off x="6174692" y="7138425"/>
            <a:ext cx="0" cy="75769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65" name="Straight Connector 564">
            <a:extLst>
              <a:ext uri="{FF2B5EF4-FFF2-40B4-BE49-F238E27FC236}">
                <a16:creationId xmlns:a16="http://schemas.microsoft.com/office/drawing/2014/main" id="{E098AE01-16E8-4E69-990B-8C19B1FF506B}"/>
              </a:ext>
            </a:extLst>
          </p:cNvPr>
          <p:cNvCxnSpPr>
            <a:cxnSpLocks/>
          </p:cNvCxnSpPr>
          <p:nvPr/>
        </p:nvCxnSpPr>
        <p:spPr>
          <a:xfrm flipV="1">
            <a:off x="6991059" y="7118251"/>
            <a:ext cx="16319" cy="26219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67" name="Straight Connector 566">
            <a:extLst>
              <a:ext uri="{FF2B5EF4-FFF2-40B4-BE49-F238E27FC236}">
                <a16:creationId xmlns:a16="http://schemas.microsoft.com/office/drawing/2014/main" id="{88D7625A-25D4-41E1-87F1-75CEB0A383EC}"/>
              </a:ext>
            </a:extLst>
          </p:cNvPr>
          <p:cNvCxnSpPr>
            <a:cxnSpLocks/>
          </p:cNvCxnSpPr>
          <p:nvPr/>
        </p:nvCxnSpPr>
        <p:spPr>
          <a:xfrm flipV="1">
            <a:off x="7986622" y="7095354"/>
            <a:ext cx="243001" cy="171247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901D1E96-AA2B-4C97-B3FC-0AC8009C6882}"/>
              </a:ext>
            </a:extLst>
          </p:cNvPr>
          <p:cNvCxnSpPr>
            <a:cxnSpLocks/>
          </p:cNvCxnSpPr>
          <p:nvPr/>
        </p:nvCxnSpPr>
        <p:spPr>
          <a:xfrm flipV="1">
            <a:off x="1691477" y="6892504"/>
            <a:ext cx="223222" cy="31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466" name="Picture 14" descr="Altwood_School_logo">
            <a:extLst>
              <a:ext uri="{FF2B5EF4-FFF2-40B4-BE49-F238E27FC236}">
                <a16:creationId xmlns:a16="http://schemas.microsoft.com/office/drawing/2014/main" id="{AEBB7908-5C5F-40A5-88D0-2D21C24EA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943" y="424211"/>
            <a:ext cx="1514669" cy="1009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8" name="Rectangle 167">
            <a:extLst>
              <a:ext uri="{FF2B5EF4-FFF2-40B4-BE49-F238E27FC236}">
                <a16:creationId xmlns:a16="http://schemas.microsoft.com/office/drawing/2014/main" id="{34429206-BB74-425E-9FEE-7C8A08E8D29D}"/>
              </a:ext>
            </a:extLst>
          </p:cNvPr>
          <p:cNvSpPr/>
          <p:nvPr/>
        </p:nvSpPr>
        <p:spPr>
          <a:xfrm>
            <a:off x="5609078" y="8667080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E9CB132D-741E-445B-A778-B0C41427C53F}"/>
              </a:ext>
            </a:extLst>
          </p:cNvPr>
          <p:cNvGrpSpPr/>
          <p:nvPr/>
        </p:nvGrpSpPr>
        <p:grpSpPr>
          <a:xfrm>
            <a:off x="-1" y="0"/>
            <a:ext cx="9720263" cy="17671036"/>
            <a:chOff x="4763" y="-6350"/>
            <a:chExt cx="9726612" cy="17640300"/>
          </a:xfrm>
          <a:noFill/>
        </p:grpSpPr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F88E869F-F42A-434E-A6BB-167BDF51C409}"/>
                </a:ext>
              </a:extLst>
            </p:cNvPr>
            <p:cNvSpPr/>
            <p:nvPr/>
          </p:nvSpPr>
          <p:spPr>
            <a:xfrm>
              <a:off x="4763" y="-6350"/>
              <a:ext cx="9726612" cy="17640300"/>
            </a:xfrm>
            <a:prstGeom prst="rect">
              <a:avLst/>
            </a:prstGeom>
            <a:grpFill/>
            <a:ln w="762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9AE8C97-3324-4F93-BD6B-738187E61817}"/>
                </a:ext>
              </a:extLst>
            </p:cNvPr>
            <p:cNvSpPr/>
            <p:nvPr/>
          </p:nvSpPr>
          <p:spPr>
            <a:xfrm>
              <a:off x="207963" y="203706"/>
              <a:ext cx="9369174" cy="17209393"/>
            </a:xfrm>
            <a:prstGeom prst="rect">
              <a:avLst/>
            </a:prstGeom>
            <a:grpFill/>
            <a:ln w="762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/>
            </a:p>
          </p:txBody>
        </p:sp>
      </p:grpSp>
      <p:pic>
        <p:nvPicPr>
          <p:cNvPr id="172" name="Picture 40">
            <a:extLst>
              <a:ext uri="{FF2B5EF4-FFF2-40B4-BE49-F238E27FC236}">
                <a16:creationId xmlns:a16="http://schemas.microsoft.com/office/drawing/2014/main" id="{36ADBF63-DE45-4BFF-A343-BD9C272B7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130" y="10447035"/>
            <a:ext cx="434185" cy="31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" name="TextBox 52">
            <a:extLst>
              <a:ext uri="{FF2B5EF4-FFF2-40B4-BE49-F238E27FC236}">
                <a16:creationId xmlns:a16="http://schemas.microsoft.com/office/drawing/2014/main" id="{F8E96DF3-17D4-493D-8EA7-27B696C6C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0657" y="10957490"/>
            <a:ext cx="13590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Lamp</a:t>
            </a:r>
          </a:p>
        </p:txBody>
      </p:sp>
      <p:sp>
        <p:nvSpPr>
          <p:cNvPr id="175" name="TextBox 52">
            <a:extLst>
              <a:ext uri="{FF2B5EF4-FFF2-40B4-BE49-F238E27FC236}">
                <a16:creationId xmlns:a16="http://schemas.microsoft.com/office/drawing/2014/main" id="{E5390063-F594-4CD0-9E20-510C96CCB3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3296" y="8752209"/>
            <a:ext cx="2279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NEA Coursework 50% 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(Design)</a:t>
            </a:r>
          </a:p>
        </p:txBody>
      </p:sp>
      <p:sp>
        <p:nvSpPr>
          <p:cNvPr id="177" name="TextBox 52">
            <a:extLst>
              <a:ext uri="{FF2B5EF4-FFF2-40B4-BE49-F238E27FC236}">
                <a16:creationId xmlns:a16="http://schemas.microsoft.com/office/drawing/2014/main" id="{67E2796E-71B7-46ED-854D-D1EFBCE9D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1221" y="10957370"/>
            <a:ext cx="31622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Mini NEA: Table </a:t>
            </a:r>
          </a:p>
        </p:txBody>
      </p:sp>
      <p:sp>
        <p:nvSpPr>
          <p:cNvPr id="178" name="TextBox 52">
            <a:extLst>
              <a:ext uri="{FF2B5EF4-FFF2-40B4-BE49-F238E27FC236}">
                <a16:creationId xmlns:a16="http://schemas.microsoft.com/office/drawing/2014/main" id="{B715555A-D8BD-4C8E-93DD-09E93F6592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4152" y="8776934"/>
            <a:ext cx="2279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NEA Coursework 50% 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(Research)</a:t>
            </a:r>
          </a:p>
        </p:txBody>
      </p:sp>
      <p:sp>
        <p:nvSpPr>
          <p:cNvPr id="180" name="TextBox 52">
            <a:extLst>
              <a:ext uri="{FF2B5EF4-FFF2-40B4-BE49-F238E27FC236}">
                <a16:creationId xmlns:a16="http://schemas.microsoft.com/office/drawing/2014/main" id="{132F2153-B054-4CC1-8437-D844AAD38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2157" y="6513371"/>
            <a:ext cx="2279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NEA Coursework 50% 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(Design)</a:t>
            </a:r>
          </a:p>
        </p:txBody>
      </p:sp>
      <p:sp>
        <p:nvSpPr>
          <p:cNvPr id="181" name="TextBox 52">
            <a:extLst>
              <a:ext uri="{FF2B5EF4-FFF2-40B4-BE49-F238E27FC236}">
                <a16:creationId xmlns:a16="http://schemas.microsoft.com/office/drawing/2014/main" id="{F80A833E-8641-4397-9571-82FFC32EDB14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107887" y="5470964"/>
            <a:ext cx="25962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Gill Sans MT Condensed" panose="020B0506020104020203" pitchFamily="34" charset="0"/>
              </a:rPr>
              <a:t>NEA Coursework 50%</a:t>
            </a:r>
          </a:p>
          <a:p>
            <a:pPr algn="ctr" eaLnBrk="1" hangingPunct="1"/>
            <a:r>
              <a:rPr lang="en-US" altLang="en-US" sz="1800" b="1" dirty="0">
                <a:latin typeface="Gill Sans MT Condensed" panose="020B0506020104020203" pitchFamily="34" charset="0"/>
              </a:rPr>
              <a:t>(Evaluation)</a:t>
            </a:r>
          </a:p>
        </p:txBody>
      </p:sp>
      <p:sp>
        <p:nvSpPr>
          <p:cNvPr id="182" name="TextBox 52">
            <a:extLst>
              <a:ext uri="{FF2B5EF4-FFF2-40B4-BE49-F238E27FC236}">
                <a16:creationId xmlns:a16="http://schemas.microsoft.com/office/drawing/2014/main" id="{56CBC3BE-3977-4B5A-94F6-F6C10A25C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0826" y="4449488"/>
            <a:ext cx="27467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latin typeface="Gill Sans MT Condensed" panose="020B0506020104020203" pitchFamily="34" charset="0"/>
              </a:rPr>
              <a:t>Theory Specialist Exam Content</a:t>
            </a:r>
            <a:endParaRPr lang="en-US" altLang="en-US" sz="2000" b="1" dirty="0">
              <a:solidFill>
                <a:schemeClr val="bg1"/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83" name="TextBox 52">
            <a:extLst>
              <a:ext uri="{FF2B5EF4-FFF2-40B4-BE49-F238E27FC236}">
                <a16:creationId xmlns:a16="http://schemas.microsoft.com/office/drawing/2014/main" id="{D6FC89CA-7E50-4231-B67B-60D6557DD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0530" y="4479628"/>
            <a:ext cx="27467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latin typeface="Gill Sans MT Condensed" panose="020B0506020104020203" pitchFamily="34" charset="0"/>
              </a:rPr>
              <a:t>Theory Specialist Exam Content</a:t>
            </a:r>
            <a:endParaRPr lang="en-US" altLang="en-US" sz="2000" b="1" dirty="0">
              <a:solidFill>
                <a:schemeClr val="bg1"/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184" name="TextBox 52">
            <a:extLst>
              <a:ext uri="{FF2B5EF4-FFF2-40B4-BE49-F238E27FC236}">
                <a16:creationId xmlns:a16="http://schemas.microsoft.com/office/drawing/2014/main" id="{955645B5-ECEE-4927-8A5E-0487A545E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1805" y="6532581"/>
            <a:ext cx="2279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NEA Coursework 50% 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(Manufacture)</a:t>
            </a:r>
          </a:p>
        </p:txBody>
      </p:sp>
      <p:pic>
        <p:nvPicPr>
          <p:cNvPr id="190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77E9D75B-B877-4416-A993-A51EDD90E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643" y="11669596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2" name="Picture 46" descr="Smiley-face Star Clipart - Clipart Suggest">
            <a:extLst>
              <a:ext uri="{FF2B5EF4-FFF2-40B4-BE49-F238E27FC236}">
                <a16:creationId xmlns:a16="http://schemas.microsoft.com/office/drawing/2014/main" id="{7A03DD9E-92B2-4A98-B072-A90DC93C8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063" y="8170778"/>
            <a:ext cx="401110" cy="3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5" name="Picture 46" descr="Smiley-face Star Clipart - Clipart Suggest">
            <a:extLst>
              <a:ext uri="{FF2B5EF4-FFF2-40B4-BE49-F238E27FC236}">
                <a16:creationId xmlns:a16="http://schemas.microsoft.com/office/drawing/2014/main" id="{867E3BB1-092F-47BE-AD6F-C187B1A28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508" y="3837323"/>
            <a:ext cx="401110" cy="38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541B3CE8-89A4-4885-881C-4F224E0B80E6}"/>
              </a:ext>
            </a:extLst>
          </p:cNvPr>
          <p:cNvCxnSpPr/>
          <p:nvPr/>
        </p:nvCxnSpPr>
        <p:spPr>
          <a:xfrm flipV="1">
            <a:off x="2185900" y="5688859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56BA9C19-DD70-4A32-929C-586D93C9A927}"/>
              </a:ext>
            </a:extLst>
          </p:cNvPr>
          <p:cNvCxnSpPr/>
          <p:nvPr/>
        </p:nvCxnSpPr>
        <p:spPr>
          <a:xfrm flipV="1">
            <a:off x="2278660" y="7877870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8EF35683-5142-4F70-8590-C36F1A492046}"/>
              </a:ext>
            </a:extLst>
          </p:cNvPr>
          <p:cNvCxnSpPr/>
          <p:nvPr/>
        </p:nvCxnSpPr>
        <p:spPr>
          <a:xfrm flipV="1">
            <a:off x="2182289" y="10064774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7" name="Picture 40">
            <a:extLst>
              <a:ext uri="{FF2B5EF4-FFF2-40B4-BE49-F238E27FC236}">
                <a16:creationId xmlns:a16="http://schemas.microsoft.com/office/drawing/2014/main" id="{13F15E78-F8F4-4EC2-B392-E6EBFD58E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17" y="7242298"/>
            <a:ext cx="434185" cy="31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" name="Picture 4" descr="Download Quantitative Descriptive Research - Clip Art - Png Download  (#4098577) - PinClipart">
            <a:extLst>
              <a:ext uri="{FF2B5EF4-FFF2-40B4-BE49-F238E27FC236}">
                <a16:creationId xmlns:a16="http://schemas.microsoft.com/office/drawing/2014/main" id="{A9A12B65-A427-45B9-9509-60FFEAED7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921" y="8176773"/>
            <a:ext cx="558868" cy="40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6" name="Picture 8" descr="192,382 BEST Conclusion Icon IMAGES, STOCK PHOTOS &amp;amp; VECTORS | Adobe Stock">
            <a:extLst>
              <a:ext uri="{FF2B5EF4-FFF2-40B4-BE49-F238E27FC236}">
                <a16:creationId xmlns:a16="http://schemas.microsoft.com/office/drawing/2014/main" id="{14C4C26C-4B22-4362-A876-589D6DBDE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099" y="8058874"/>
            <a:ext cx="399917" cy="39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0" name="TextBox 16">
            <a:extLst>
              <a:ext uri="{FF2B5EF4-FFF2-40B4-BE49-F238E27FC236}">
                <a16:creationId xmlns:a16="http://schemas.microsoft.com/office/drawing/2014/main" id="{C55ADB96-88E4-49B0-ABDD-E50F599C5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2191" y="120902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246" name="TextBox 16">
            <a:extLst>
              <a:ext uri="{FF2B5EF4-FFF2-40B4-BE49-F238E27FC236}">
                <a16:creationId xmlns:a16="http://schemas.microsoft.com/office/drawing/2014/main" id="{F63A8394-614B-4CF9-8A0D-CEEE9E0337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842" y="1026678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Museum Trip</a:t>
            </a:r>
          </a:p>
        </p:txBody>
      </p:sp>
      <p:sp>
        <p:nvSpPr>
          <p:cNvPr id="251" name="TextBox 16">
            <a:extLst>
              <a:ext uri="{FF2B5EF4-FFF2-40B4-BE49-F238E27FC236}">
                <a16:creationId xmlns:a16="http://schemas.microsoft.com/office/drawing/2014/main" id="{EB3707AD-8C88-4BB9-9349-1FDF5F137B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6120" y="845918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Ideas</a:t>
            </a:r>
          </a:p>
        </p:txBody>
      </p:sp>
      <p:sp>
        <p:nvSpPr>
          <p:cNvPr id="269" name="TextBox 52">
            <a:extLst>
              <a:ext uri="{FF2B5EF4-FFF2-40B4-BE49-F238E27FC236}">
                <a16:creationId xmlns:a16="http://schemas.microsoft.com/office/drawing/2014/main" id="{55205F47-8F74-43C4-8078-3FBEC7D32012}"/>
              </a:ext>
            </a:extLst>
          </p:cNvPr>
          <p:cNvSpPr txBox="1">
            <a:spLocks noChangeArrowheads="1"/>
          </p:cNvSpPr>
          <p:nvPr/>
        </p:nvSpPr>
        <p:spPr bwMode="auto">
          <a:xfrm rot="19998085">
            <a:off x="1061874" y="8865561"/>
            <a:ext cx="129257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NEA</a:t>
            </a:r>
          </a:p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 Ideas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FEBDFCDF-04F7-42B3-9143-1578D0DE5739}"/>
              </a:ext>
            </a:extLst>
          </p:cNvPr>
          <p:cNvCxnSpPr>
            <a:cxnSpLocks/>
          </p:cNvCxnSpPr>
          <p:nvPr/>
        </p:nvCxnSpPr>
        <p:spPr>
          <a:xfrm>
            <a:off x="912910" y="9481266"/>
            <a:ext cx="291978" cy="5664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B19CD71C-9F70-4D39-BBB4-4936B183B73E}"/>
              </a:ext>
            </a:extLst>
          </p:cNvPr>
          <p:cNvCxnSpPr>
            <a:cxnSpLocks/>
          </p:cNvCxnSpPr>
          <p:nvPr/>
        </p:nvCxnSpPr>
        <p:spPr>
          <a:xfrm>
            <a:off x="1632636" y="8679437"/>
            <a:ext cx="226579" cy="23516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2" name="TextBox 16">
            <a:extLst>
              <a:ext uri="{FF2B5EF4-FFF2-40B4-BE49-F238E27FC236}">
                <a16:creationId xmlns:a16="http://schemas.microsoft.com/office/drawing/2014/main" id="{0C9CF63E-F9EC-4EB2-AB1B-96031B280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976" y="86547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Making Choices</a:t>
            </a:r>
          </a:p>
        </p:txBody>
      </p:sp>
      <p:pic>
        <p:nvPicPr>
          <p:cNvPr id="273" name="Picture 44" descr="Choice Clip Art - Free Transparent PNG Clipart Images Download">
            <a:extLst>
              <a:ext uri="{FF2B5EF4-FFF2-40B4-BE49-F238E27FC236}">
                <a16:creationId xmlns:a16="http://schemas.microsoft.com/office/drawing/2014/main" id="{29E95CCF-3A44-4EAE-B765-04CED340C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070" y="8393643"/>
            <a:ext cx="404442" cy="31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" name="TextBox 16">
            <a:extLst>
              <a:ext uri="{FF2B5EF4-FFF2-40B4-BE49-F238E27FC236}">
                <a16:creationId xmlns:a16="http://schemas.microsoft.com/office/drawing/2014/main" id="{0EBBEC34-3E1B-4AB4-B3C6-A4A105ABC5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1657" y="798875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290" name="TextBox 16">
            <a:extLst>
              <a:ext uri="{FF2B5EF4-FFF2-40B4-BE49-F238E27FC236}">
                <a16:creationId xmlns:a16="http://schemas.microsoft.com/office/drawing/2014/main" id="{8923F571-C10A-4439-A88A-E3CE9C782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0199" y="3340787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Final Controlled Assessment</a:t>
            </a:r>
          </a:p>
        </p:txBody>
      </p:sp>
      <p:sp>
        <p:nvSpPr>
          <p:cNvPr id="291" name="TextBox 16">
            <a:extLst>
              <a:ext uri="{FF2B5EF4-FFF2-40B4-BE49-F238E27FC236}">
                <a16:creationId xmlns:a16="http://schemas.microsoft.com/office/drawing/2014/main" id="{743FCC77-D3FB-4BE9-BD54-2E07E7EE4B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5896" y="829379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Controlled Assessment</a:t>
            </a:r>
          </a:p>
        </p:txBody>
      </p:sp>
      <p:sp>
        <p:nvSpPr>
          <p:cNvPr id="294" name="TextBox 16">
            <a:extLst>
              <a:ext uri="{FF2B5EF4-FFF2-40B4-BE49-F238E27FC236}">
                <a16:creationId xmlns:a16="http://schemas.microsoft.com/office/drawing/2014/main" id="{BD1BAC16-0789-4DCA-A3CF-70041B143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0022" y="75077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Museum Trip</a:t>
            </a:r>
          </a:p>
        </p:txBody>
      </p: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8572004B-C364-41F0-A6EB-791495BE0B29}"/>
              </a:ext>
            </a:extLst>
          </p:cNvPr>
          <p:cNvCxnSpPr>
            <a:cxnSpLocks/>
          </p:cNvCxnSpPr>
          <p:nvPr/>
        </p:nvCxnSpPr>
        <p:spPr>
          <a:xfrm flipV="1">
            <a:off x="8554363" y="9217076"/>
            <a:ext cx="0" cy="30879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1D8295ED-0137-4D54-A2A6-D680F563DBA1}"/>
              </a:ext>
            </a:extLst>
          </p:cNvPr>
          <p:cNvCxnSpPr>
            <a:cxnSpLocks/>
          </p:cNvCxnSpPr>
          <p:nvPr/>
        </p:nvCxnSpPr>
        <p:spPr>
          <a:xfrm flipH="1" flipV="1">
            <a:off x="4738754" y="9307056"/>
            <a:ext cx="4149" cy="23137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2402A3E9-2D07-4AA7-82FB-D1D07E9E59B7}"/>
              </a:ext>
            </a:extLst>
          </p:cNvPr>
          <p:cNvCxnSpPr>
            <a:cxnSpLocks/>
          </p:cNvCxnSpPr>
          <p:nvPr/>
        </p:nvCxnSpPr>
        <p:spPr>
          <a:xfrm flipH="1">
            <a:off x="8713224" y="6670793"/>
            <a:ext cx="117928" cy="145718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1E34B42C-300F-44E6-9492-FAE092975890}"/>
              </a:ext>
            </a:extLst>
          </p:cNvPr>
          <p:cNvCxnSpPr>
            <a:cxnSpLocks/>
          </p:cNvCxnSpPr>
          <p:nvPr/>
        </p:nvCxnSpPr>
        <p:spPr>
          <a:xfrm flipV="1">
            <a:off x="7805519" y="9369811"/>
            <a:ext cx="0" cy="30879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6" name="Straight Connector 325">
            <a:extLst>
              <a:ext uri="{FF2B5EF4-FFF2-40B4-BE49-F238E27FC236}">
                <a16:creationId xmlns:a16="http://schemas.microsoft.com/office/drawing/2014/main" id="{622C1FF4-C00B-40B7-892E-F6FBEE579C78}"/>
              </a:ext>
            </a:extLst>
          </p:cNvPr>
          <p:cNvCxnSpPr>
            <a:cxnSpLocks/>
          </p:cNvCxnSpPr>
          <p:nvPr/>
        </p:nvCxnSpPr>
        <p:spPr>
          <a:xfrm flipH="1" flipV="1">
            <a:off x="3011061" y="7063145"/>
            <a:ext cx="33382" cy="262340"/>
          </a:xfrm>
          <a:prstGeom prst="line">
            <a:avLst/>
          </a:prstGeom>
          <a:ln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45" name="Rectangle 344">
            <a:extLst>
              <a:ext uri="{FF2B5EF4-FFF2-40B4-BE49-F238E27FC236}">
                <a16:creationId xmlns:a16="http://schemas.microsoft.com/office/drawing/2014/main" id="{213010A7-7CF8-41F1-80B6-099781E7BCB8}"/>
              </a:ext>
            </a:extLst>
          </p:cNvPr>
          <p:cNvSpPr/>
          <p:nvPr/>
        </p:nvSpPr>
        <p:spPr>
          <a:xfrm>
            <a:off x="5028467" y="4386333"/>
            <a:ext cx="1744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pic>
        <p:nvPicPr>
          <p:cNvPr id="1030" name="Picture 6" descr="Student Higher Education Clip Art, PNG, 1091x1020px, Student, Academy,  Brand, Business, Education Download Free">
            <a:extLst>
              <a:ext uri="{FF2B5EF4-FFF2-40B4-BE49-F238E27FC236}">
                <a16:creationId xmlns:a16="http://schemas.microsoft.com/office/drawing/2014/main" id="{99A76957-5634-4F09-8E93-24B72E070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157" y="7284394"/>
            <a:ext cx="442080" cy="41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7" name="TextBox 16">
            <a:extLst>
              <a:ext uri="{FF2B5EF4-FFF2-40B4-BE49-F238E27FC236}">
                <a16:creationId xmlns:a16="http://schemas.microsoft.com/office/drawing/2014/main" id="{F75B1551-CD4A-4B6C-AFF0-14746DF87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7417" y="726320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Support Applying for FE in Tech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3A6F7B32-455F-46E1-A632-0F1B18A49905}"/>
              </a:ext>
            </a:extLst>
          </p:cNvPr>
          <p:cNvSpPr txBox="1"/>
          <p:nvPr/>
        </p:nvSpPr>
        <p:spPr>
          <a:xfrm>
            <a:off x="1109195" y="13532617"/>
            <a:ext cx="775760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In  KS5 Product Design, we aim to create a stimulating and independent environment where students can develop the skills from KS3 and KS4 to a deeper level. Students are able to work in the workshops and department using their independent time effectively. </a:t>
            </a:r>
          </a:p>
          <a:p>
            <a:r>
              <a:rPr lang="en-GB" sz="1400" dirty="0"/>
              <a:t>Students are given opportunity to learn new skills in CAD/CAM, woods, metal, plastics and 3D printing.</a:t>
            </a:r>
          </a:p>
          <a:p>
            <a:r>
              <a:rPr lang="en-GB" sz="1400" dirty="0"/>
              <a:t>We encourage our students to make independent choices and tailor the second part of the Year 12 course to meet the needs of the individual students. </a:t>
            </a:r>
          </a:p>
          <a:p>
            <a:r>
              <a:rPr lang="en-GB" sz="1400" dirty="0"/>
              <a:t>Over time we aim to prepare students for further education in the subject and help to support them with the application process. </a:t>
            </a:r>
          </a:p>
          <a:p>
            <a:r>
              <a:rPr lang="en-GB" sz="2800" dirty="0"/>
              <a:t> </a:t>
            </a:r>
            <a:endParaRPr lang="en-GB" dirty="0"/>
          </a:p>
        </p:txBody>
      </p:sp>
      <p:pic>
        <p:nvPicPr>
          <p:cNvPr id="5" name="Picture 18" descr="Image result for Accessfm clipart">
            <a:extLst>
              <a:ext uri="{FF2B5EF4-FFF2-40B4-BE49-F238E27FC236}">
                <a16:creationId xmlns:a16="http://schemas.microsoft.com/office/drawing/2014/main" id="{E0589E53-C44C-94FE-C396-57F582D817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" t="13246" r="16963" b="22018"/>
          <a:stretch/>
        </p:blipFill>
        <p:spPr bwMode="auto">
          <a:xfrm>
            <a:off x="6513042" y="8283393"/>
            <a:ext cx="679350" cy="31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EABCCA-076A-286A-6051-8874DDF5C57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47314" y="8187509"/>
            <a:ext cx="516327" cy="379139"/>
          </a:xfrm>
          <a:prstGeom prst="rect">
            <a:avLst/>
          </a:prstGeom>
        </p:spPr>
      </p:pic>
      <p:sp>
        <p:nvSpPr>
          <p:cNvPr id="7" name="TextBox 16">
            <a:extLst>
              <a:ext uri="{FF2B5EF4-FFF2-40B4-BE49-F238E27FC236}">
                <a16:creationId xmlns:a16="http://schemas.microsoft.com/office/drawing/2014/main" id="{9DF30CDF-E481-54E3-F551-3EF0FF727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419" y="7978732"/>
            <a:ext cx="9004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Brainstorming Ideas</a:t>
            </a:r>
          </a:p>
        </p:txBody>
      </p:sp>
      <p:pic>
        <p:nvPicPr>
          <p:cNvPr id="8" name="Picture 10" descr="Interview clipart questionnaire, Interview questionnaire ...">
            <a:extLst>
              <a:ext uri="{FF2B5EF4-FFF2-40B4-BE49-F238E27FC236}">
                <a16:creationId xmlns:a16="http://schemas.microsoft.com/office/drawing/2014/main" id="{BD1742C0-4186-AE3B-1DC0-E3D19ECA5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714" y="8235839"/>
            <a:ext cx="381164" cy="3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Library of svg transparent download of bar graph png files ...">
            <a:extLst>
              <a:ext uri="{FF2B5EF4-FFF2-40B4-BE49-F238E27FC236}">
                <a16:creationId xmlns:a16="http://schemas.microsoft.com/office/drawing/2014/main" id="{25D5C4ED-144F-94A6-649C-30D99FE06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8077" l="16889" r="90000">
                        <a14:foregroundMark x1="47667" y1="65769" x2="47667" y2="65769"/>
                        <a14:foregroundMark x1="34333" y1="63077" x2="34333" y2="63077"/>
                        <a14:foregroundMark x1="24111" y1="63077" x2="24111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35" y="9558220"/>
            <a:ext cx="629721" cy="36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6">
            <a:extLst>
              <a:ext uri="{FF2B5EF4-FFF2-40B4-BE49-F238E27FC236}">
                <a16:creationId xmlns:a16="http://schemas.microsoft.com/office/drawing/2014/main" id="{75333848-26FC-4ACB-DDFF-CB217D8DB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5974" y="8159682"/>
            <a:ext cx="5686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Market Research</a:t>
            </a:r>
          </a:p>
        </p:txBody>
      </p:sp>
      <p:sp>
        <p:nvSpPr>
          <p:cNvPr id="13" name="TextBox 16">
            <a:extLst>
              <a:ext uri="{FF2B5EF4-FFF2-40B4-BE49-F238E27FC236}">
                <a16:creationId xmlns:a16="http://schemas.microsoft.com/office/drawing/2014/main" id="{2267A009-544D-4C14-D55C-5C30BB9CDF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6612" y="9566928"/>
            <a:ext cx="5686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 Analysis</a:t>
            </a:r>
          </a:p>
        </p:txBody>
      </p:sp>
      <p:sp>
        <p:nvSpPr>
          <p:cNvPr id="14" name="TextBox 16">
            <a:extLst>
              <a:ext uri="{FF2B5EF4-FFF2-40B4-BE49-F238E27FC236}">
                <a16:creationId xmlns:a16="http://schemas.microsoft.com/office/drawing/2014/main" id="{44A78E4B-00A9-BA26-94F9-CF60450A7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9278" y="9570863"/>
            <a:ext cx="9931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Related product analysis</a:t>
            </a:r>
          </a:p>
        </p:txBody>
      </p:sp>
      <p:pic>
        <p:nvPicPr>
          <p:cNvPr id="18" name="Picture 2" descr="Image result for isometric drawing">
            <a:extLst>
              <a:ext uri="{FF2B5EF4-FFF2-40B4-BE49-F238E27FC236}">
                <a16:creationId xmlns:a16="http://schemas.microsoft.com/office/drawing/2014/main" id="{F05D6A47-51D0-623D-AAA4-4B8D1641B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514" y="9476421"/>
            <a:ext cx="401206" cy="43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6">
            <a:extLst>
              <a:ext uri="{FF2B5EF4-FFF2-40B4-BE49-F238E27FC236}">
                <a16:creationId xmlns:a16="http://schemas.microsoft.com/office/drawing/2014/main" id="{05E654AF-3387-69CB-9939-F7BD90036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2157" y="9710000"/>
            <a:ext cx="11653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Ideas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 drawing</a:t>
            </a:r>
          </a:p>
        </p:txBody>
      </p:sp>
      <p:pic>
        <p:nvPicPr>
          <p:cNvPr id="20" name="Picture 447" descr="Image result for 2d design">
            <a:extLst>
              <a:ext uri="{FF2B5EF4-FFF2-40B4-BE49-F238E27FC236}">
                <a16:creationId xmlns:a16="http://schemas.microsoft.com/office/drawing/2014/main" id="{6A9D51D4-DDAE-21DA-9677-ADD1A8323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218" y="11857309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16">
            <a:extLst>
              <a:ext uri="{FF2B5EF4-FFF2-40B4-BE49-F238E27FC236}">
                <a16:creationId xmlns:a16="http://schemas.microsoft.com/office/drawing/2014/main" id="{F6982685-0A6E-AA45-78D2-65AD8AD3AF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9602" y="1161742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CAD/CAM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F3978B9-772C-058E-1D30-00F1976A9E4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3269" t="26353" r="55440" b="53975"/>
          <a:stretch/>
        </p:blipFill>
        <p:spPr>
          <a:xfrm>
            <a:off x="3889647" y="7334037"/>
            <a:ext cx="490178" cy="4801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B4DDDCD-EDE5-D5CA-8D85-23E63C21BFC5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35343" t="27378" r="50602" b="59917"/>
          <a:stretch/>
        </p:blipFill>
        <p:spPr>
          <a:xfrm>
            <a:off x="2892016" y="7417030"/>
            <a:ext cx="606253" cy="308096"/>
          </a:xfrm>
          <a:prstGeom prst="rect">
            <a:avLst/>
          </a:prstGeom>
        </p:spPr>
      </p:pic>
      <p:sp>
        <p:nvSpPr>
          <p:cNvPr id="26" name="TextBox 16">
            <a:extLst>
              <a:ext uri="{FF2B5EF4-FFF2-40B4-BE49-F238E27FC236}">
                <a16:creationId xmlns:a16="http://schemas.microsoft.com/office/drawing/2014/main" id="{D2D45D8B-6C2A-3F80-39EE-8E955C298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702" y="7201586"/>
            <a:ext cx="98269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Manufacture skills</a:t>
            </a:r>
          </a:p>
        </p:txBody>
      </p:sp>
      <p:sp>
        <p:nvSpPr>
          <p:cNvPr id="27" name="TextBox 16">
            <a:extLst>
              <a:ext uri="{FF2B5EF4-FFF2-40B4-BE49-F238E27FC236}">
                <a16:creationId xmlns:a16="http://schemas.microsoft.com/office/drawing/2014/main" id="{9B6E97D4-893C-5629-7890-A0C9C4630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1684" y="725339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Tools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116BF8F-8FDC-4020-5739-9A0B40512DBD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3269" t="26353" r="55440" b="53975"/>
          <a:stretch/>
        </p:blipFill>
        <p:spPr>
          <a:xfrm>
            <a:off x="6284670" y="11855907"/>
            <a:ext cx="395006" cy="386944"/>
          </a:xfrm>
          <a:prstGeom prst="rect">
            <a:avLst/>
          </a:prstGeom>
        </p:spPr>
      </p:pic>
      <p:sp>
        <p:nvSpPr>
          <p:cNvPr id="30" name="TextBox 16">
            <a:extLst>
              <a:ext uri="{FF2B5EF4-FFF2-40B4-BE49-F238E27FC236}">
                <a16:creationId xmlns:a16="http://schemas.microsoft.com/office/drawing/2014/main" id="{EF817BBF-4189-6242-A32C-F6115E049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2453" y="11603315"/>
            <a:ext cx="98269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Manufacture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skills</a:t>
            </a:r>
          </a:p>
        </p:txBody>
      </p:sp>
      <p:sp>
        <p:nvSpPr>
          <p:cNvPr id="31" name="TextBox 16">
            <a:extLst>
              <a:ext uri="{FF2B5EF4-FFF2-40B4-BE49-F238E27FC236}">
                <a16:creationId xmlns:a16="http://schemas.microsoft.com/office/drawing/2014/main" id="{572B6513-5758-09E4-B25C-53152042C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838" y="1164399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Hand Tools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EA5E778-10F8-AA37-8EB6-9A2F2EC7D6FB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420985" y="3653556"/>
            <a:ext cx="575662" cy="553038"/>
          </a:xfrm>
          <a:prstGeom prst="rect">
            <a:avLst/>
          </a:prstGeom>
        </p:spPr>
      </p:pic>
      <p:sp>
        <p:nvSpPr>
          <p:cNvPr id="47" name="TextBox 16">
            <a:extLst>
              <a:ext uri="{FF2B5EF4-FFF2-40B4-BE49-F238E27FC236}">
                <a16:creationId xmlns:a16="http://schemas.microsoft.com/office/drawing/2014/main" id="{9D9E54DE-FA30-FE36-7CFB-888EA1B055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2539" y="366963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Timber properties and sources</a:t>
            </a:r>
          </a:p>
        </p:txBody>
      </p:sp>
      <p:pic>
        <p:nvPicPr>
          <p:cNvPr id="48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E300BA60-65B4-E279-8365-0C80C27083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5484394" y="3810420"/>
            <a:ext cx="434484" cy="49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16">
            <a:extLst>
              <a:ext uri="{FF2B5EF4-FFF2-40B4-BE49-F238E27FC236}">
                <a16:creationId xmlns:a16="http://schemas.microsoft.com/office/drawing/2014/main" id="{33A6CBD9-D33B-B25B-5831-E4F2BD87E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1812" y="360222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Materials </a:t>
            </a:r>
          </a:p>
        </p:txBody>
      </p:sp>
      <p:pic>
        <p:nvPicPr>
          <p:cNvPr id="50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31A52459-92FE-FEFE-2184-C394F9D206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6266247" y="3791501"/>
            <a:ext cx="434484" cy="49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16">
            <a:extLst>
              <a:ext uri="{FF2B5EF4-FFF2-40B4-BE49-F238E27FC236}">
                <a16:creationId xmlns:a16="http://schemas.microsoft.com/office/drawing/2014/main" id="{18ABAFDC-97D5-C5D4-96D1-09373A3F2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1639" y="349348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Mechanical Components </a:t>
            </a:r>
          </a:p>
        </p:txBody>
      </p:sp>
      <p:sp>
        <p:nvSpPr>
          <p:cNvPr id="53" name="TextBox 16">
            <a:extLst>
              <a:ext uri="{FF2B5EF4-FFF2-40B4-BE49-F238E27FC236}">
                <a16:creationId xmlns:a16="http://schemas.microsoft.com/office/drawing/2014/main" id="{F93F8709-6AFF-6F45-7038-DAB08AE27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0726" y="530179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Electronics </a:t>
            </a:r>
          </a:p>
        </p:txBody>
      </p:sp>
      <p:sp>
        <p:nvSpPr>
          <p:cNvPr id="54" name="TextBox 16">
            <a:extLst>
              <a:ext uri="{FF2B5EF4-FFF2-40B4-BE49-F238E27FC236}">
                <a16:creationId xmlns:a16="http://schemas.microsoft.com/office/drawing/2014/main" id="{F6072C99-826E-29A0-3086-4C0457725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9924" y="523449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Smart Materials </a:t>
            </a:r>
          </a:p>
        </p:txBody>
      </p:sp>
      <p:sp>
        <p:nvSpPr>
          <p:cNvPr id="55" name="TextBox 16">
            <a:extLst>
              <a:ext uri="{FF2B5EF4-FFF2-40B4-BE49-F238E27FC236}">
                <a16:creationId xmlns:a16="http://schemas.microsoft.com/office/drawing/2014/main" id="{5B929C04-DDA1-E170-57AA-4A33EB686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9562" y="524762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and Technology in our world</a:t>
            </a:r>
          </a:p>
        </p:txBody>
      </p:sp>
      <p:pic>
        <p:nvPicPr>
          <p:cNvPr id="56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A156E7D7-FD45-8295-C23A-3FA18B4957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6090098" y="5156394"/>
            <a:ext cx="434484" cy="49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82E06181-C0BC-09B1-1472-B446AF47A74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84982" y="9615654"/>
            <a:ext cx="558870" cy="410378"/>
          </a:xfrm>
          <a:prstGeom prst="rect">
            <a:avLst/>
          </a:prstGeom>
        </p:spPr>
      </p:pic>
      <p:sp>
        <p:nvSpPr>
          <p:cNvPr id="60" name="TextBox 16">
            <a:extLst>
              <a:ext uri="{FF2B5EF4-FFF2-40B4-BE49-F238E27FC236}">
                <a16:creationId xmlns:a16="http://schemas.microsoft.com/office/drawing/2014/main" id="{B2D347ED-8F2E-87C4-2623-4BB5947FA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8536" y="942217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sp>
        <p:nvSpPr>
          <p:cNvPr id="62" name="TextBox 16">
            <a:extLst>
              <a:ext uri="{FF2B5EF4-FFF2-40B4-BE49-F238E27FC236}">
                <a16:creationId xmlns:a16="http://schemas.microsoft.com/office/drawing/2014/main" id="{084CF08C-632D-0213-7456-1C3BA53E9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3480" y="10118063"/>
            <a:ext cx="7345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Risk assessment and Health and safety training</a:t>
            </a:r>
          </a:p>
        </p:txBody>
      </p:sp>
      <p:pic>
        <p:nvPicPr>
          <p:cNvPr id="63" name="Picture 16" descr="Scamper Stock Illustrations – 181 Scamper Stock Illustrations ...">
            <a:extLst>
              <a:ext uri="{FF2B5EF4-FFF2-40B4-BE49-F238E27FC236}">
                <a16:creationId xmlns:a16="http://schemas.microsoft.com/office/drawing/2014/main" id="{592275A7-9B6A-053C-0EC1-44FFE4C007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50" t="12085" r="6041" b="21745"/>
          <a:stretch/>
        </p:blipFill>
        <p:spPr bwMode="auto">
          <a:xfrm>
            <a:off x="6153107" y="7527154"/>
            <a:ext cx="997652" cy="24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" name="TextBox 16">
            <a:extLst>
              <a:ext uri="{FF2B5EF4-FFF2-40B4-BE49-F238E27FC236}">
                <a16:creationId xmlns:a16="http://schemas.microsoft.com/office/drawing/2014/main" id="{7DDA848E-18A3-43BC-9472-F9D077A28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9523" y="726784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Iterative Design</a:t>
            </a:r>
          </a:p>
        </p:txBody>
      </p:sp>
      <p:pic>
        <p:nvPicPr>
          <p:cNvPr id="129" name="Picture 128" descr="Image result for life cycle analysis gcse">
            <a:extLst>
              <a:ext uri="{FF2B5EF4-FFF2-40B4-BE49-F238E27FC236}">
                <a16:creationId xmlns:a16="http://schemas.microsoft.com/office/drawing/2014/main" id="{3DF86536-0DC2-B584-6E12-C99678F52E47}"/>
              </a:ext>
            </a:extLst>
          </p:cNvPr>
          <p:cNvPicPr/>
          <p:nvPr/>
        </p:nvPicPr>
        <p:blipFill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01" y="4253688"/>
            <a:ext cx="677159" cy="586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6E1EC023-00BA-9082-73EF-0A966F03C871}"/>
              </a:ext>
            </a:extLst>
          </p:cNvPr>
          <p:cNvPicPr>
            <a:picLocks noChangeAspect="1"/>
          </p:cNvPicPr>
          <p:nvPr/>
        </p:nvPicPr>
        <p:blipFill rotWithShape="1">
          <a:blip r:embed="rId31"/>
          <a:srcRect l="34490" t="29089" r="51835" b="44559"/>
          <a:stretch/>
        </p:blipFill>
        <p:spPr>
          <a:xfrm>
            <a:off x="1264602" y="3951434"/>
            <a:ext cx="511755" cy="554402"/>
          </a:xfrm>
          <a:prstGeom prst="rect">
            <a:avLst/>
          </a:prstGeom>
        </p:spPr>
      </p:pic>
      <p:sp>
        <p:nvSpPr>
          <p:cNvPr id="131" name="TextBox 16">
            <a:extLst>
              <a:ext uri="{FF2B5EF4-FFF2-40B4-BE49-F238E27FC236}">
                <a16:creationId xmlns:a16="http://schemas.microsoft.com/office/drawing/2014/main" id="{63B943E2-1929-1CCD-9DAF-28C8C92EE1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484" y="358957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modifications</a:t>
            </a:r>
          </a:p>
        </p:txBody>
      </p:sp>
      <p:sp>
        <p:nvSpPr>
          <p:cNvPr id="132" name="TextBox 16">
            <a:extLst>
              <a:ext uri="{FF2B5EF4-FFF2-40B4-BE49-F238E27FC236}">
                <a16:creationId xmlns:a16="http://schemas.microsoft.com/office/drawing/2014/main" id="{2A4419DE-EF58-BF51-2992-BD4988662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863" y="488755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evaluation</a:t>
            </a:r>
          </a:p>
        </p:txBody>
      </p:sp>
      <p:sp>
        <p:nvSpPr>
          <p:cNvPr id="133" name="TextBox 16">
            <a:extLst>
              <a:ext uri="{FF2B5EF4-FFF2-40B4-BE49-F238E27FC236}">
                <a16:creationId xmlns:a16="http://schemas.microsoft.com/office/drawing/2014/main" id="{E17AA2D2-DD9E-14DC-6448-43EDE3DCF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781" y="6254235"/>
            <a:ext cx="8034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testing and analysis</a:t>
            </a:r>
          </a:p>
        </p:txBody>
      </p:sp>
      <p:pic>
        <p:nvPicPr>
          <p:cNvPr id="134" name="Picture 447" descr="Image result for 2d design">
            <a:extLst>
              <a:ext uri="{FF2B5EF4-FFF2-40B4-BE49-F238E27FC236}">
                <a16:creationId xmlns:a16="http://schemas.microsoft.com/office/drawing/2014/main" id="{ADE68539-BA03-F2DF-ACD6-D0B569078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57" y="6003608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" name="TextBox 16">
            <a:extLst>
              <a:ext uri="{FF2B5EF4-FFF2-40B4-BE49-F238E27FC236}">
                <a16:creationId xmlns:a16="http://schemas.microsoft.com/office/drawing/2014/main" id="{6954FC06-5C6F-F46B-E5A7-DB633AB37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2277" y="574577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CAD design</a:t>
            </a:r>
          </a:p>
        </p:txBody>
      </p:sp>
      <p:pic>
        <p:nvPicPr>
          <p:cNvPr id="136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AC5961E9-91CC-03D4-21FF-09A89853D7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6204218" y="10220794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B25496FB-C669-DC86-381E-69CF75540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3978418" y="10283213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8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8383811A-B8EC-8F28-59B0-69FD02B0F8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410778" y="9199616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67988718-32BF-C0A1-7519-8A0AC70787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3958342" y="8073271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5930860D-1F44-629A-009E-FA6FCF0CFF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8496521" y="9419166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B504B1B1-7482-27F7-1E79-251EAC42CB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8071253" y="5835995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" name="Picture 4" descr="Theory Line Concept. Simple Line Icon Stock Vector - Illustration of  lesson, icon: 159965533">
            <a:extLst>
              <a:ext uri="{FF2B5EF4-FFF2-40B4-BE49-F238E27FC236}">
                <a16:creationId xmlns:a16="http://schemas.microsoft.com/office/drawing/2014/main" id="{47E58FE8-2154-3437-9035-DF3AD6087A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6" t="23703" r="22445" b="15070"/>
          <a:stretch/>
        </p:blipFill>
        <p:spPr bwMode="auto">
          <a:xfrm>
            <a:off x="2662671" y="5844576"/>
            <a:ext cx="466373" cy="53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" name="Picture 14" descr="152 Stipulation Stock Vector Illustration And Royalty Free ...">
            <a:extLst>
              <a:ext uri="{FF2B5EF4-FFF2-40B4-BE49-F238E27FC236}">
                <a16:creationId xmlns:a16="http://schemas.microsoft.com/office/drawing/2014/main" id="{32ADA4BC-63A1-A7BA-FD90-67A307255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390" y="8304684"/>
            <a:ext cx="350644" cy="350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" name="TextBox 16">
            <a:extLst>
              <a:ext uri="{FF2B5EF4-FFF2-40B4-BE49-F238E27FC236}">
                <a16:creationId xmlns:a16="http://schemas.microsoft.com/office/drawing/2014/main" id="{F8C80C1A-F0AC-4EF2-9D32-5EB176BC8D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6754" y="8016934"/>
            <a:ext cx="8717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Specification</a:t>
            </a:r>
          </a:p>
        </p:txBody>
      </p:sp>
      <p:pic>
        <p:nvPicPr>
          <p:cNvPr id="152" name="Picture 447" descr="Image result for 2d design">
            <a:extLst>
              <a:ext uri="{FF2B5EF4-FFF2-40B4-BE49-F238E27FC236}">
                <a16:creationId xmlns:a16="http://schemas.microsoft.com/office/drawing/2014/main" id="{9AEAD9B0-0576-A913-34BE-172F4E68E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16" y="11360351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" name="TextBox 16">
            <a:extLst>
              <a:ext uri="{FF2B5EF4-FFF2-40B4-BE49-F238E27FC236}">
                <a16:creationId xmlns:a16="http://schemas.microsoft.com/office/drawing/2014/main" id="{2BFB5898-5FD6-D16C-BDE4-F030D03302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077" y="1167358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CAD/CAM</a:t>
            </a:r>
          </a:p>
        </p:txBody>
      </p:sp>
      <p:pic>
        <p:nvPicPr>
          <p:cNvPr id="161" name="Picture 10" descr="Mp3 Car Decal � Signitup - Clipart Ipod Png, Transparent Png ...">
            <a:extLst>
              <a:ext uri="{FF2B5EF4-FFF2-40B4-BE49-F238E27FC236}">
                <a16:creationId xmlns:a16="http://schemas.microsoft.com/office/drawing/2014/main" id="{C8F5C306-9505-6080-C2B9-47733D2FE4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6" r="27678"/>
          <a:stretch/>
        </p:blipFill>
        <p:spPr bwMode="auto">
          <a:xfrm>
            <a:off x="519092" y="5243055"/>
            <a:ext cx="319767" cy="35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" name="Picture 463" descr="Image result for clipart belt sander">
            <a:extLst>
              <a:ext uri="{FF2B5EF4-FFF2-40B4-BE49-F238E27FC236}">
                <a16:creationId xmlns:a16="http://schemas.microsoft.com/office/drawing/2014/main" id="{8DCE1943-8689-7C1F-6586-CB67AB1572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164" r="19924" b="4388"/>
          <a:stretch/>
        </p:blipFill>
        <p:spPr bwMode="auto">
          <a:xfrm>
            <a:off x="365505" y="10208957"/>
            <a:ext cx="366138" cy="47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" name="TextBox 16">
            <a:extLst>
              <a:ext uri="{FF2B5EF4-FFF2-40B4-BE49-F238E27FC236}">
                <a16:creationId xmlns:a16="http://schemas.microsoft.com/office/drawing/2014/main" id="{B19F065D-5B80-FA26-F008-6E2418D169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149" y="10727039"/>
            <a:ext cx="5508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Types of Finish</a:t>
            </a:r>
          </a:p>
        </p:txBody>
      </p:sp>
      <p:sp>
        <p:nvSpPr>
          <p:cNvPr id="167" name="TextBox 16">
            <a:extLst>
              <a:ext uri="{FF2B5EF4-FFF2-40B4-BE49-F238E27FC236}">
                <a16:creationId xmlns:a16="http://schemas.microsoft.com/office/drawing/2014/main" id="{3D2A625D-16FD-6983-BBE2-357C64175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1901" y="1064319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Scroll Saw</a:t>
            </a:r>
          </a:p>
        </p:txBody>
      </p:sp>
      <p:sp>
        <p:nvSpPr>
          <p:cNvPr id="185" name="TextBox 16">
            <a:extLst>
              <a:ext uri="{FF2B5EF4-FFF2-40B4-BE49-F238E27FC236}">
                <a16:creationId xmlns:a16="http://schemas.microsoft.com/office/drawing/2014/main" id="{0B3EDC8B-72C9-D3F9-8335-A6D16272A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503" y="1065131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Pillar Drill</a:t>
            </a:r>
          </a:p>
        </p:txBody>
      </p:sp>
      <p:pic>
        <p:nvPicPr>
          <p:cNvPr id="186" name="Picture 14" descr="Related image">
            <a:extLst>
              <a:ext uri="{FF2B5EF4-FFF2-40B4-BE49-F238E27FC236}">
                <a16:creationId xmlns:a16="http://schemas.microsoft.com/office/drawing/2014/main" id="{C82956C9-7B16-5A0E-583B-A88708AA5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613" y="10214472"/>
            <a:ext cx="376309" cy="47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1" name="Picture 8" descr="Bench Drill Transparent Background Image - Pillar Drill Clip Art ...">
            <a:extLst>
              <a:ext uri="{FF2B5EF4-FFF2-40B4-BE49-F238E27FC236}">
                <a16:creationId xmlns:a16="http://schemas.microsoft.com/office/drawing/2014/main" id="{8A496626-0B8E-CFC1-6739-19D5A0407F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825" r="34252"/>
          <a:stretch/>
        </p:blipFill>
        <p:spPr bwMode="auto">
          <a:xfrm>
            <a:off x="3465632" y="10214437"/>
            <a:ext cx="219700" cy="54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3" name="TextBox 16">
            <a:extLst>
              <a:ext uri="{FF2B5EF4-FFF2-40B4-BE49-F238E27FC236}">
                <a16:creationId xmlns:a16="http://schemas.microsoft.com/office/drawing/2014/main" id="{B837DEA5-CF01-BB8F-E767-02940B8F6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3519" y="956193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Existing Products</a:t>
            </a:r>
          </a:p>
        </p:txBody>
      </p:sp>
      <p:pic>
        <p:nvPicPr>
          <p:cNvPr id="239" name="Picture 238">
            <a:extLst>
              <a:ext uri="{FF2B5EF4-FFF2-40B4-BE49-F238E27FC236}">
                <a16:creationId xmlns:a16="http://schemas.microsoft.com/office/drawing/2014/main" id="{FAFD5099-6C59-8AAB-D4BE-56A3E8D0AC3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4147" y="10085426"/>
            <a:ext cx="558870" cy="410378"/>
          </a:xfrm>
          <a:prstGeom prst="rect">
            <a:avLst/>
          </a:prstGeom>
        </p:spPr>
      </p:pic>
      <p:sp>
        <p:nvSpPr>
          <p:cNvPr id="242" name="TextBox 16">
            <a:extLst>
              <a:ext uri="{FF2B5EF4-FFF2-40B4-BE49-F238E27FC236}">
                <a16:creationId xmlns:a16="http://schemas.microsoft.com/office/drawing/2014/main" id="{D457A1E5-0581-1F7B-B374-1D05EA102E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4422" y="979141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A8BC3F2A-3111-CABA-9F6F-189B2020F40C}"/>
              </a:ext>
            </a:extLst>
          </p:cNvPr>
          <p:cNvCxnSpPr>
            <a:cxnSpLocks/>
          </p:cNvCxnSpPr>
          <p:nvPr/>
        </p:nvCxnSpPr>
        <p:spPr>
          <a:xfrm flipH="1" flipV="1">
            <a:off x="3553095" y="9384665"/>
            <a:ext cx="4149" cy="23137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3" name="Picture 282">
            <a:extLst>
              <a:ext uri="{FF2B5EF4-FFF2-40B4-BE49-F238E27FC236}">
                <a16:creationId xmlns:a16="http://schemas.microsoft.com/office/drawing/2014/main" id="{5597A33A-7508-E58F-6D26-2C11487DDF4A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4156668" y="5991937"/>
            <a:ext cx="382033" cy="371890"/>
          </a:xfrm>
          <a:prstGeom prst="rect">
            <a:avLst/>
          </a:prstGeom>
        </p:spPr>
      </p:pic>
      <p:sp>
        <p:nvSpPr>
          <p:cNvPr id="287" name="TextBox 16">
            <a:extLst>
              <a:ext uri="{FF2B5EF4-FFF2-40B4-BE49-F238E27FC236}">
                <a16:creationId xmlns:a16="http://schemas.microsoft.com/office/drawing/2014/main" id="{945EFF2F-8FC1-D727-D174-64C4A3B86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3885" y="583121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Assembly</a:t>
            </a:r>
          </a:p>
        </p:txBody>
      </p:sp>
      <p:pic>
        <p:nvPicPr>
          <p:cNvPr id="292" name="Picture 2" descr="1,751,509 Product Icon Images, Stock Photos &amp; Vectors | Shutterstock">
            <a:extLst>
              <a:ext uri="{FF2B5EF4-FFF2-40B4-BE49-F238E27FC236}">
                <a16:creationId xmlns:a16="http://schemas.microsoft.com/office/drawing/2014/main" id="{81C593C2-06EA-B732-4723-9BED83435A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3" t="14000" r="14882" b="26098"/>
          <a:stretch/>
        </p:blipFill>
        <p:spPr bwMode="auto">
          <a:xfrm>
            <a:off x="7305062" y="5986304"/>
            <a:ext cx="431158" cy="40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4" name="TextBox 16">
            <a:extLst>
              <a:ext uri="{FF2B5EF4-FFF2-40B4-BE49-F238E27FC236}">
                <a16:creationId xmlns:a16="http://schemas.microsoft.com/office/drawing/2014/main" id="{A1726017-EB29-893F-7704-6DD29A004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4335" y="570548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Modeling</a:t>
            </a:r>
          </a:p>
        </p:txBody>
      </p:sp>
      <p:pic>
        <p:nvPicPr>
          <p:cNvPr id="320" name="Picture 2" descr="1,751,509 Product Icon Images, Stock Photos &amp; Vectors | Shutterstock">
            <a:extLst>
              <a:ext uri="{FF2B5EF4-FFF2-40B4-BE49-F238E27FC236}">
                <a16:creationId xmlns:a16="http://schemas.microsoft.com/office/drawing/2014/main" id="{EF057076-40EA-6D34-31AA-C06FD6A30A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3" t="14000" r="14882" b="26098"/>
          <a:stretch/>
        </p:blipFill>
        <p:spPr bwMode="auto">
          <a:xfrm>
            <a:off x="5096157" y="6018292"/>
            <a:ext cx="431158" cy="40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2" name="TextBox 16">
            <a:extLst>
              <a:ext uri="{FF2B5EF4-FFF2-40B4-BE49-F238E27FC236}">
                <a16:creationId xmlns:a16="http://schemas.microsoft.com/office/drawing/2014/main" id="{5F86D27B-FDDE-9600-0478-C98FE5E60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5430" y="573747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Modeling</a:t>
            </a:r>
          </a:p>
        </p:txBody>
      </p:sp>
      <p:sp>
        <p:nvSpPr>
          <p:cNvPr id="331" name="TextBox 16">
            <a:extLst>
              <a:ext uri="{FF2B5EF4-FFF2-40B4-BE49-F238E27FC236}">
                <a16:creationId xmlns:a16="http://schemas.microsoft.com/office/drawing/2014/main" id="{C3F029EE-19CE-7C19-F79B-419D01A13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2770" y="5883373"/>
            <a:ext cx="8034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testing and analysis</a:t>
            </a:r>
          </a:p>
        </p:txBody>
      </p:sp>
      <p:pic>
        <p:nvPicPr>
          <p:cNvPr id="1026" name="Picture 2" descr="Premium Vector | Laser cutting 2D CO2 icon design vector ...">
            <a:extLst>
              <a:ext uri="{FF2B5EF4-FFF2-40B4-BE49-F238E27FC236}">
                <a16:creationId xmlns:a16="http://schemas.microsoft.com/office/drawing/2014/main" id="{B8DFB52A-BC46-13E0-A3EB-DECD3207F6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0" t="6890" r="22993"/>
          <a:stretch/>
        </p:blipFill>
        <p:spPr bwMode="auto">
          <a:xfrm>
            <a:off x="5805360" y="5926491"/>
            <a:ext cx="361940" cy="4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6">
            <a:extLst>
              <a:ext uri="{FF2B5EF4-FFF2-40B4-BE49-F238E27FC236}">
                <a16:creationId xmlns:a16="http://schemas.microsoft.com/office/drawing/2014/main" id="{E923E64D-CD7D-0A2D-49DD-DD9DA6D57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1616" y="576418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Laser cutter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AF8416D-68D0-1587-A528-EFFC8A5AD55F}"/>
              </a:ext>
            </a:extLst>
          </p:cNvPr>
          <p:cNvCxnSpPr>
            <a:cxnSpLocks/>
          </p:cNvCxnSpPr>
          <p:nvPr/>
        </p:nvCxnSpPr>
        <p:spPr>
          <a:xfrm flipV="1">
            <a:off x="5759019" y="11477049"/>
            <a:ext cx="0" cy="19254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1,751,509 Product Icon Images, Stock Photos &amp; Vectors | Shutterstock">
            <a:extLst>
              <a:ext uri="{FF2B5EF4-FFF2-40B4-BE49-F238E27FC236}">
                <a16:creationId xmlns:a16="http://schemas.microsoft.com/office/drawing/2014/main" id="{02A1E541-4A8C-8772-C89A-6EC5E0C0BB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3" t="14000" r="14882" b="26098"/>
          <a:stretch/>
        </p:blipFill>
        <p:spPr bwMode="auto">
          <a:xfrm>
            <a:off x="6964568" y="11866490"/>
            <a:ext cx="431158" cy="40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6">
            <a:extLst>
              <a:ext uri="{FF2B5EF4-FFF2-40B4-BE49-F238E27FC236}">
                <a16:creationId xmlns:a16="http://schemas.microsoft.com/office/drawing/2014/main" id="{231CD964-6E7E-0CBC-95D8-AB17D329F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2497" y="1161881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Card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Modeling</a:t>
            </a:r>
          </a:p>
        </p:txBody>
      </p:sp>
      <p:pic>
        <p:nvPicPr>
          <p:cNvPr id="1028" name="Picture 4" descr="House drawing icon isometric 3d style Royalty Free Vector">
            <a:extLst>
              <a:ext uri="{FF2B5EF4-FFF2-40B4-BE49-F238E27FC236}">
                <a16:creationId xmlns:a16="http://schemas.microsoft.com/office/drawing/2014/main" id="{5BC3AC04-427C-749B-B30E-472FE9C515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15"/>
          <a:stretch/>
        </p:blipFill>
        <p:spPr bwMode="auto">
          <a:xfrm>
            <a:off x="7141009" y="10290060"/>
            <a:ext cx="426517" cy="37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rthographic projections architectural drafter isometric icon vector  illustration 39303743 Vector Art at Vecteezy">
            <a:extLst>
              <a:ext uri="{FF2B5EF4-FFF2-40B4-BE49-F238E27FC236}">
                <a16:creationId xmlns:a16="http://schemas.microsoft.com/office/drawing/2014/main" id="{F531BD49-5C78-D431-20E4-B951E6E673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2" t="15348" r="19792" b="18838"/>
          <a:stretch/>
        </p:blipFill>
        <p:spPr bwMode="auto">
          <a:xfrm>
            <a:off x="6869056" y="10314087"/>
            <a:ext cx="275620" cy="37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4BDF270-D3B9-363D-1574-290BD83556F2}"/>
              </a:ext>
            </a:extLst>
          </p:cNvPr>
          <p:cNvCxnSpPr>
            <a:cxnSpLocks/>
          </p:cNvCxnSpPr>
          <p:nvPr/>
        </p:nvCxnSpPr>
        <p:spPr>
          <a:xfrm>
            <a:off x="6980737" y="10701112"/>
            <a:ext cx="1730" cy="23461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E1BC967-52C6-CCC0-74A6-3ADCD0ED3105}"/>
              </a:ext>
            </a:extLst>
          </p:cNvPr>
          <p:cNvCxnSpPr>
            <a:cxnSpLocks/>
          </p:cNvCxnSpPr>
          <p:nvPr/>
        </p:nvCxnSpPr>
        <p:spPr>
          <a:xfrm>
            <a:off x="7404375" y="10709542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7" name="TextBox 16">
            <a:extLst>
              <a:ext uri="{FF2B5EF4-FFF2-40B4-BE49-F238E27FC236}">
                <a16:creationId xmlns:a16="http://schemas.microsoft.com/office/drawing/2014/main" id="{71626EAF-9DCE-F0BA-E06E-368B79106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8841" y="10180761"/>
            <a:ext cx="88513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264A7C54-8DEA-97C1-C6AB-2EEB9A4BC797}"/>
              </a:ext>
            </a:extLst>
          </p:cNvPr>
          <p:cNvCxnSpPr>
            <a:cxnSpLocks/>
          </p:cNvCxnSpPr>
          <p:nvPr/>
        </p:nvCxnSpPr>
        <p:spPr>
          <a:xfrm flipV="1">
            <a:off x="7747477" y="11447810"/>
            <a:ext cx="0" cy="165727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E9D2D2DE-B4A4-0DB4-7283-6E1A36453693}"/>
              </a:ext>
            </a:extLst>
          </p:cNvPr>
          <p:cNvSpPr txBox="1"/>
          <p:nvPr/>
        </p:nvSpPr>
        <p:spPr>
          <a:xfrm>
            <a:off x="7598776" y="11933084"/>
            <a:ext cx="96423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/>
              <a:t>Presentation</a:t>
            </a:r>
          </a:p>
        </p:txBody>
      </p:sp>
      <p:pic>
        <p:nvPicPr>
          <p:cNvPr id="1034" name="Picture 10" descr="E Book and Presentation Icon 32899937 Vector Art at Vecteezy">
            <a:extLst>
              <a:ext uri="{FF2B5EF4-FFF2-40B4-BE49-F238E27FC236}">
                <a16:creationId xmlns:a16="http://schemas.microsoft.com/office/drawing/2014/main" id="{1A95BBEE-A3E8-D276-253D-18439E282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126" y="11718629"/>
            <a:ext cx="521298" cy="27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CBC04A5-4AB7-D751-7E9A-E62CB3E29315}"/>
              </a:ext>
            </a:extLst>
          </p:cNvPr>
          <p:cNvSpPr txBox="1"/>
          <p:nvPr/>
        </p:nvSpPr>
        <p:spPr>
          <a:xfrm>
            <a:off x="4068830" y="10165200"/>
            <a:ext cx="96423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800" dirty="0"/>
              <a:t>Properties and materials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01A840A0-9203-E6B2-5F9A-F13EEC3B5E32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3269" t="26353" r="55440" b="53975"/>
          <a:stretch/>
        </p:blipFill>
        <p:spPr>
          <a:xfrm>
            <a:off x="1837048" y="12141097"/>
            <a:ext cx="395006" cy="386944"/>
          </a:xfrm>
          <a:prstGeom prst="rect">
            <a:avLst/>
          </a:prstGeom>
        </p:spPr>
      </p:pic>
      <p:sp>
        <p:nvSpPr>
          <p:cNvPr id="43" name="TextBox 16">
            <a:extLst>
              <a:ext uri="{FF2B5EF4-FFF2-40B4-BE49-F238E27FC236}">
                <a16:creationId xmlns:a16="http://schemas.microsoft.com/office/drawing/2014/main" id="{5CF1A5E5-298A-905D-6802-0741C1E93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4242" y="11756666"/>
            <a:ext cx="98269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Manufacture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skills</a:t>
            </a:r>
          </a:p>
        </p:txBody>
      </p:sp>
      <p:pic>
        <p:nvPicPr>
          <p:cNvPr id="1036" name="Picture 12" descr="Lathe machine - Free technology icons">
            <a:extLst>
              <a:ext uri="{FF2B5EF4-FFF2-40B4-BE49-F238E27FC236}">
                <a16:creationId xmlns:a16="http://schemas.microsoft.com/office/drawing/2014/main" id="{11C0CB73-5CD8-A603-E77C-E5994EB02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285" y="11684946"/>
            <a:ext cx="386944" cy="34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16">
            <a:extLst>
              <a:ext uri="{FF2B5EF4-FFF2-40B4-BE49-F238E27FC236}">
                <a16:creationId xmlns:a16="http://schemas.microsoft.com/office/drawing/2014/main" id="{68339EFD-DE5C-B69A-5AD1-71EBAA3E5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0219" y="11500864"/>
            <a:ext cx="98269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Laith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469BF53-3EC3-9E0F-7A4C-9DC5FCE6D459}"/>
              </a:ext>
            </a:extLst>
          </p:cNvPr>
          <p:cNvSpPr/>
          <p:nvPr/>
        </p:nvSpPr>
        <p:spPr>
          <a:xfrm rot="18110854">
            <a:off x="1334149" y="9109227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0771407-148D-FB3E-320A-BE528B5B2D22}"/>
              </a:ext>
            </a:extLst>
          </p:cNvPr>
          <p:cNvCxnSpPr>
            <a:cxnSpLocks/>
          </p:cNvCxnSpPr>
          <p:nvPr/>
        </p:nvCxnSpPr>
        <p:spPr>
          <a:xfrm>
            <a:off x="1185326" y="8942532"/>
            <a:ext cx="226579" cy="23516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A609754-5497-0429-81ED-11259E785543}"/>
              </a:ext>
            </a:extLst>
          </p:cNvPr>
          <p:cNvCxnSpPr>
            <a:cxnSpLocks/>
          </p:cNvCxnSpPr>
          <p:nvPr/>
        </p:nvCxnSpPr>
        <p:spPr>
          <a:xfrm flipH="1" flipV="1">
            <a:off x="2116737" y="11512472"/>
            <a:ext cx="8308" cy="29340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4" name="Picture 153">
            <a:extLst>
              <a:ext uri="{FF2B5EF4-FFF2-40B4-BE49-F238E27FC236}">
                <a16:creationId xmlns:a16="http://schemas.microsoft.com/office/drawing/2014/main" id="{F07CF2B1-2767-2E73-4E2E-C54E1472D43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56450" y="11873809"/>
            <a:ext cx="558870" cy="410378"/>
          </a:xfrm>
          <a:prstGeom prst="rect">
            <a:avLst/>
          </a:prstGeom>
        </p:spPr>
      </p:pic>
      <p:sp>
        <p:nvSpPr>
          <p:cNvPr id="155" name="TextBox 16">
            <a:extLst>
              <a:ext uri="{FF2B5EF4-FFF2-40B4-BE49-F238E27FC236}">
                <a16:creationId xmlns:a16="http://schemas.microsoft.com/office/drawing/2014/main" id="{CE478E59-A502-3E34-8A05-53E59CE34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0419" y="1168037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pic>
        <p:nvPicPr>
          <p:cNvPr id="1038" name="Picture 14" descr="Dovetail Joinery: Over 82 Royalty-Free Licensable Stock Vectors &amp; Vector  Art | Shutterstock">
            <a:extLst>
              <a:ext uri="{FF2B5EF4-FFF2-40B4-BE49-F238E27FC236}">
                <a16:creationId xmlns:a16="http://schemas.microsoft.com/office/drawing/2014/main" id="{5A957A68-C2B5-FF56-052A-1D40AB9653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4" t="15269" r="15547" b="16352"/>
          <a:stretch/>
        </p:blipFill>
        <p:spPr bwMode="auto">
          <a:xfrm>
            <a:off x="2464385" y="11954956"/>
            <a:ext cx="431919" cy="41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97DC4278-8E4A-F093-727F-EAEAF51D1903}"/>
              </a:ext>
            </a:extLst>
          </p:cNvPr>
          <p:cNvCxnSpPr>
            <a:cxnSpLocks/>
          </p:cNvCxnSpPr>
          <p:nvPr/>
        </p:nvCxnSpPr>
        <p:spPr>
          <a:xfrm flipV="1">
            <a:off x="2644312" y="11495736"/>
            <a:ext cx="0" cy="11834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Box 16">
            <a:extLst>
              <a:ext uri="{FF2B5EF4-FFF2-40B4-BE49-F238E27FC236}">
                <a16:creationId xmlns:a16="http://schemas.microsoft.com/office/drawing/2014/main" id="{93534F94-C674-840A-DA1C-04E745630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965" y="1166657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Joints</a:t>
            </a:r>
          </a:p>
        </p:txBody>
      </p:sp>
      <p:pic>
        <p:nvPicPr>
          <p:cNvPr id="1040" name="Picture 16" descr="Hand tools - Free construction and tools icons">
            <a:extLst>
              <a:ext uri="{FF2B5EF4-FFF2-40B4-BE49-F238E27FC236}">
                <a16:creationId xmlns:a16="http://schemas.microsoft.com/office/drawing/2014/main" id="{181512BB-6097-8A02-8E70-E43F4DE983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354" y="11864893"/>
            <a:ext cx="348640" cy="3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9" name="TextBox 16">
            <a:extLst>
              <a:ext uri="{FF2B5EF4-FFF2-40B4-BE49-F238E27FC236}">
                <a16:creationId xmlns:a16="http://schemas.microsoft.com/office/drawing/2014/main" id="{F56CD40D-FB4E-F24F-FB83-B458A0BBD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2863" y="720576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Hand Tools</a:t>
            </a:r>
          </a:p>
        </p:txBody>
      </p:sp>
      <p:pic>
        <p:nvPicPr>
          <p:cNvPr id="160" name="Picture 16" descr="Hand tools - Free construction and tools icons">
            <a:extLst>
              <a:ext uri="{FF2B5EF4-FFF2-40B4-BE49-F238E27FC236}">
                <a16:creationId xmlns:a16="http://schemas.microsoft.com/office/drawing/2014/main" id="{80F3538F-9EFD-429C-0BDB-16471B63F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379" y="7426668"/>
            <a:ext cx="348640" cy="34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3" name="Picture 2" descr="Premium Vector | Laser cutting 2D CO2 icon design vector ...">
            <a:extLst>
              <a:ext uri="{FF2B5EF4-FFF2-40B4-BE49-F238E27FC236}">
                <a16:creationId xmlns:a16="http://schemas.microsoft.com/office/drawing/2014/main" id="{C3F2010A-5498-5C8D-8791-EFABD247AF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00" t="6890" r="22993"/>
          <a:stretch/>
        </p:blipFill>
        <p:spPr bwMode="auto">
          <a:xfrm>
            <a:off x="5696463" y="10396603"/>
            <a:ext cx="361940" cy="4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" name="TextBox 16">
            <a:extLst>
              <a:ext uri="{FF2B5EF4-FFF2-40B4-BE49-F238E27FC236}">
                <a16:creationId xmlns:a16="http://schemas.microsoft.com/office/drawing/2014/main" id="{DCA590C0-4B92-3B78-B24A-F62393234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2719" y="1023429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Laser cutter</a:t>
            </a:r>
          </a:p>
        </p:txBody>
      </p:sp>
      <p:sp>
        <p:nvSpPr>
          <p:cNvPr id="187" name="TextBox 16">
            <a:extLst>
              <a:ext uri="{FF2B5EF4-FFF2-40B4-BE49-F238E27FC236}">
                <a16:creationId xmlns:a16="http://schemas.microsoft.com/office/drawing/2014/main" id="{406345A3-5079-82DE-E4EC-B1D4C6B39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1464" y="632866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Developing </a:t>
            </a:r>
          </a:p>
        </p:txBody>
      </p:sp>
      <p:pic>
        <p:nvPicPr>
          <p:cNvPr id="1042" name="Picture 18" descr="Product Development Icon: Simple Design Concept | AI Art Generator |  Easy-Peasy.AI">
            <a:extLst>
              <a:ext uri="{FF2B5EF4-FFF2-40B4-BE49-F238E27FC236}">
                <a16:creationId xmlns:a16="http://schemas.microsoft.com/office/drawing/2014/main" id="{FBF97833-1EFE-52D9-E9A8-D99EE994F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13224" y="5788183"/>
            <a:ext cx="504540" cy="50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485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20846</TotalTime>
  <Words>308</Words>
  <Application>Microsoft Office PowerPoint</Application>
  <PresentationFormat>Custom</PresentationFormat>
  <Paragraphs>92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Gill Sans MT Condensed</vt:lpstr>
      <vt:lpstr>Tahoma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Nawaz</dc:creator>
  <cp:lastModifiedBy>Mrs. J. Bullworthy</cp:lastModifiedBy>
  <cp:revision>508</cp:revision>
  <cp:lastPrinted>2020-06-10T12:49:56Z</cp:lastPrinted>
  <dcterms:created xsi:type="dcterms:W3CDTF">2018-02-08T08:28:53Z</dcterms:created>
  <dcterms:modified xsi:type="dcterms:W3CDTF">2024-07-17T13:43:03Z</dcterms:modified>
</cp:coreProperties>
</file>