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7" r:id="rId2"/>
  </p:sldIdLst>
  <p:sldSz cx="9720263" cy="17640300"/>
  <p:notesSz cx="9926638" cy="14355763"/>
  <p:defaultTextStyle>
    <a:defPPr>
      <a:defRPr lang="en-US"/>
    </a:defPPr>
    <a:lvl1pPr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546100" indent="-88900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1093788" indent="-179388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641475" indent="-2698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2187575" indent="-3587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800"/>
    <a:srgbClr val="00CC00"/>
    <a:srgbClr val="00B050"/>
    <a:srgbClr val="66FF99"/>
    <a:srgbClr val="0099FF"/>
    <a:srgbClr val="00FFCC"/>
    <a:srgbClr val="308045"/>
    <a:srgbClr val="2CB22C"/>
    <a:srgbClr val="00FF00"/>
    <a:srgbClr val="1448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EFB9CA-24C9-440D-AEC0-0C87B4654ADE}" v="632" dt="2022-02-10T14:54:14.1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88" autoAdjust="0"/>
    <p:restoredTop sz="43141" autoAdjust="0"/>
  </p:normalViewPr>
  <p:slideViewPr>
    <p:cSldViewPr snapToGrid="0">
      <p:cViewPr>
        <p:scale>
          <a:sx n="122" d="100"/>
          <a:sy n="122" d="100"/>
        </p:scale>
        <p:origin x="134" y="-5918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a Bullworthy" userId="fcd6b9e6-7916-4691-a4e5-b39781f2336c" providerId="ADAL" clId="{0BEFB9CA-24C9-440D-AEC0-0C87B4654ADE}"/>
    <pc:docChg chg="undo redo custSel modSld">
      <pc:chgData name="Julia Bullworthy" userId="fcd6b9e6-7916-4691-a4e5-b39781f2336c" providerId="ADAL" clId="{0BEFB9CA-24C9-440D-AEC0-0C87B4654ADE}" dt="2022-02-10T14:54:14.156" v="1423" actId="1076"/>
      <pc:docMkLst>
        <pc:docMk/>
      </pc:docMkLst>
      <pc:sldChg chg="addSp delSp modSp mod">
        <pc:chgData name="Julia Bullworthy" userId="fcd6b9e6-7916-4691-a4e5-b39781f2336c" providerId="ADAL" clId="{0BEFB9CA-24C9-440D-AEC0-0C87B4654ADE}" dt="2022-02-10T14:54:14.156" v="1423" actId="1076"/>
        <pc:sldMkLst>
          <pc:docMk/>
          <pc:sldMk cId="2792485098" sldId="257"/>
        </pc:sldMkLst>
        <pc:spChg chg="del">
          <ac:chgData name="Julia Bullworthy" userId="fcd6b9e6-7916-4691-a4e5-b39781f2336c" providerId="ADAL" clId="{0BEFB9CA-24C9-440D-AEC0-0C87B4654ADE}" dt="2022-01-28T13:12:59.469" v="12" actId="478"/>
          <ac:spMkLst>
            <pc:docMk/>
            <pc:sldMk cId="2792485098" sldId="257"/>
            <ac:spMk id="15" creationId="{BB622F1C-D31E-407E-9F6A-B208A61F51FA}"/>
          </ac:spMkLst>
        </pc:spChg>
        <pc:spChg chg="del mod">
          <ac:chgData name="Julia Bullworthy" userId="fcd6b9e6-7916-4691-a4e5-b39781f2336c" providerId="ADAL" clId="{0BEFB9CA-24C9-440D-AEC0-0C87B4654ADE}" dt="2022-01-28T13:12:16.185" v="1" actId="478"/>
          <ac:spMkLst>
            <pc:docMk/>
            <pc:sldMk cId="2792485098" sldId="257"/>
            <ac:spMk id="114" creationId="{158AAA35-ABE9-4F25-B884-DC654315AEB6}"/>
          </ac:spMkLst>
        </pc:spChg>
        <pc:spChg chg="del mod">
          <ac:chgData name="Julia Bullworthy" userId="fcd6b9e6-7916-4691-a4e5-b39781f2336c" providerId="ADAL" clId="{0BEFB9CA-24C9-440D-AEC0-0C87B4654ADE}" dt="2022-01-28T13:12:44.431" v="10" actId="478"/>
          <ac:spMkLst>
            <pc:docMk/>
            <pc:sldMk cId="2792485098" sldId="257"/>
            <ac:spMk id="132" creationId="{930923A5-7F19-4A59-BF64-D56226D8F729}"/>
          </ac:spMkLst>
        </pc:spChg>
        <pc:spChg chg="del">
          <ac:chgData name="Julia Bullworthy" userId="fcd6b9e6-7916-4691-a4e5-b39781f2336c" providerId="ADAL" clId="{0BEFB9CA-24C9-440D-AEC0-0C87B4654ADE}" dt="2022-01-28T13:12:40.563" v="8" actId="478"/>
          <ac:spMkLst>
            <pc:docMk/>
            <pc:sldMk cId="2792485098" sldId="257"/>
            <ac:spMk id="133" creationId="{4FECA8C3-E131-4CBF-B2A1-067B9E4A54EE}"/>
          </ac:spMkLst>
        </pc:spChg>
        <pc:spChg chg="mod">
          <ac:chgData name="Julia Bullworthy" userId="fcd6b9e6-7916-4691-a4e5-b39781f2336c" providerId="ADAL" clId="{0BEFB9CA-24C9-440D-AEC0-0C87B4654ADE}" dt="2022-01-28T13:36:52.978" v="445" actId="14100"/>
          <ac:spMkLst>
            <pc:docMk/>
            <pc:sldMk cId="2792485098" sldId="257"/>
            <ac:spMk id="140" creationId="{1CA3438C-3F21-4F86-8C87-7EFB1C9A8394}"/>
          </ac:spMkLst>
        </pc:spChg>
        <pc:spChg chg="mod">
          <ac:chgData name="Julia Bullworthy" userId="fcd6b9e6-7916-4691-a4e5-b39781f2336c" providerId="ADAL" clId="{0BEFB9CA-24C9-440D-AEC0-0C87B4654ADE}" dt="2022-02-10T13:25:54.424" v="955" actId="1076"/>
          <ac:spMkLst>
            <pc:docMk/>
            <pc:sldMk cId="2792485098" sldId="257"/>
            <ac:spMk id="141" creationId="{AC6390BF-C5B0-44D9-A9D9-DF04ADE98306}"/>
          </ac:spMkLst>
        </pc:spChg>
        <pc:spChg chg="add mod">
          <ac:chgData name="Julia Bullworthy" userId="fcd6b9e6-7916-4691-a4e5-b39781f2336c" providerId="ADAL" clId="{0BEFB9CA-24C9-440D-AEC0-0C87B4654ADE}" dt="2022-01-28T13:20:25.249" v="118" actId="1076"/>
          <ac:spMkLst>
            <pc:docMk/>
            <pc:sldMk cId="2792485098" sldId="257"/>
            <ac:spMk id="168" creationId="{34429206-BB74-425E-9FEE-7C8A08E8D29D}"/>
          </ac:spMkLst>
        </pc:spChg>
        <pc:spChg chg="mod">
          <ac:chgData name="Julia Bullworthy" userId="fcd6b9e6-7916-4691-a4e5-b39781f2336c" providerId="ADAL" clId="{0BEFB9CA-24C9-440D-AEC0-0C87B4654ADE}" dt="2022-01-28T13:22:19.535" v="132" actId="208"/>
          <ac:spMkLst>
            <pc:docMk/>
            <pc:sldMk cId="2792485098" sldId="257"/>
            <ac:spMk id="170" creationId="{F88E869F-F42A-434E-A6BB-167BDF51C409}"/>
          </ac:spMkLst>
        </pc:spChg>
        <pc:spChg chg="mod">
          <ac:chgData name="Julia Bullworthy" userId="fcd6b9e6-7916-4691-a4e5-b39781f2336c" providerId="ADAL" clId="{0BEFB9CA-24C9-440D-AEC0-0C87B4654ADE}" dt="2022-01-28T13:22:19.535" v="132" actId="208"/>
          <ac:spMkLst>
            <pc:docMk/>
            <pc:sldMk cId="2792485098" sldId="257"/>
            <ac:spMk id="171" creationId="{A9AE8C97-3324-4F93-BD6B-738187E61817}"/>
          </ac:spMkLst>
        </pc:spChg>
        <pc:spChg chg="add mod">
          <ac:chgData name="Julia Bullworthy" userId="fcd6b9e6-7916-4691-a4e5-b39781f2336c" providerId="ADAL" clId="{0BEFB9CA-24C9-440D-AEC0-0C87B4654ADE}" dt="2022-02-10T13:21:07.454" v="880" actId="20577"/>
          <ac:spMkLst>
            <pc:docMk/>
            <pc:sldMk cId="2792485098" sldId="257"/>
            <ac:spMk id="174" creationId="{F8E96DF3-17D4-493D-8EA7-27B696C6CA91}"/>
          </ac:spMkLst>
        </pc:spChg>
        <pc:spChg chg="add mod">
          <ac:chgData name="Julia Bullworthy" userId="fcd6b9e6-7916-4691-a4e5-b39781f2336c" providerId="ADAL" clId="{0BEFB9CA-24C9-440D-AEC0-0C87B4654ADE}" dt="2022-02-10T13:04:55.479" v="686" actId="1076"/>
          <ac:spMkLst>
            <pc:docMk/>
            <pc:sldMk cId="2792485098" sldId="257"/>
            <ac:spMk id="175" creationId="{E5390063-F594-4CD0-9E20-510C96CCB367}"/>
          </ac:spMkLst>
        </pc:spChg>
        <pc:spChg chg="add del mod">
          <ac:chgData name="Julia Bullworthy" userId="fcd6b9e6-7916-4691-a4e5-b39781f2336c" providerId="ADAL" clId="{0BEFB9CA-24C9-440D-AEC0-0C87B4654ADE}" dt="2022-01-28T13:25:23.166" v="210" actId="478"/>
          <ac:spMkLst>
            <pc:docMk/>
            <pc:sldMk cId="2792485098" sldId="257"/>
            <ac:spMk id="176" creationId="{08687FB4-F476-434F-B23E-28855902E976}"/>
          </ac:spMkLst>
        </pc:spChg>
        <pc:spChg chg="add mod">
          <ac:chgData name="Julia Bullworthy" userId="fcd6b9e6-7916-4691-a4e5-b39781f2336c" providerId="ADAL" clId="{0BEFB9CA-24C9-440D-AEC0-0C87B4654ADE}" dt="2022-02-10T12:44:38.402" v="606" actId="1076"/>
          <ac:spMkLst>
            <pc:docMk/>
            <pc:sldMk cId="2792485098" sldId="257"/>
            <ac:spMk id="176" creationId="{CCB4DC4B-FEFF-4189-AFCF-E6ABC2C3E5DE}"/>
          </ac:spMkLst>
        </pc:spChg>
        <pc:spChg chg="add mod">
          <ac:chgData name="Julia Bullworthy" userId="fcd6b9e6-7916-4691-a4e5-b39781f2336c" providerId="ADAL" clId="{0BEFB9CA-24C9-440D-AEC0-0C87B4654ADE}" dt="2022-01-28T13:24:39.147" v="171" actId="20577"/>
          <ac:spMkLst>
            <pc:docMk/>
            <pc:sldMk cId="2792485098" sldId="257"/>
            <ac:spMk id="177" creationId="{67E2796E-71B7-46ED-854D-D1EFBCE9D16D}"/>
          </ac:spMkLst>
        </pc:spChg>
        <pc:spChg chg="add mod">
          <ac:chgData name="Julia Bullworthy" userId="fcd6b9e6-7916-4691-a4e5-b39781f2336c" providerId="ADAL" clId="{0BEFB9CA-24C9-440D-AEC0-0C87B4654ADE}" dt="2022-01-28T13:25:29.928" v="212" actId="1076"/>
          <ac:spMkLst>
            <pc:docMk/>
            <pc:sldMk cId="2792485098" sldId="257"/>
            <ac:spMk id="178" creationId="{B715555A-D8BD-4C8E-93DD-09E93F6592C9}"/>
          </ac:spMkLst>
        </pc:spChg>
        <pc:spChg chg="add mod">
          <ac:chgData name="Julia Bullworthy" userId="fcd6b9e6-7916-4691-a4e5-b39781f2336c" providerId="ADAL" clId="{0BEFB9CA-24C9-440D-AEC0-0C87B4654ADE}" dt="2022-02-10T13:11:19.077" v="766" actId="1076"/>
          <ac:spMkLst>
            <pc:docMk/>
            <pc:sldMk cId="2792485098" sldId="257"/>
            <ac:spMk id="179" creationId="{4825143C-072C-4A44-95E8-982C10DB4F3F}"/>
          </ac:spMkLst>
        </pc:spChg>
        <pc:spChg chg="add mod">
          <ac:chgData name="Julia Bullworthy" userId="fcd6b9e6-7916-4691-a4e5-b39781f2336c" providerId="ADAL" clId="{0BEFB9CA-24C9-440D-AEC0-0C87B4654ADE}" dt="2022-02-10T13:30:06.825" v="1004" actId="1076"/>
          <ac:spMkLst>
            <pc:docMk/>
            <pc:sldMk cId="2792485098" sldId="257"/>
            <ac:spMk id="180" creationId="{132F2153-B054-4CC1-8437-D844AAD38DEE}"/>
          </ac:spMkLst>
        </pc:spChg>
        <pc:spChg chg="add mod">
          <ac:chgData name="Julia Bullworthy" userId="fcd6b9e6-7916-4691-a4e5-b39781f2336c" providerId="ADAL" clId="{0BEFB9CA-24C9-440D-AEC0-0C87B4654ADE}" dt="2022-02-10T14:53:10.096" v="1367" actId="1076"/>
          <ac:spMkLst>
            <pc:docMk/>
            <pc:sldMk cId="2792485098" sldId="257"/>
            <ac:spMk id="181" creationId="{F80A833E-8641-4397-9571-82FFC32EDB14}"/>
          </ac:spMkLst>
        </pc:spChg>
        <pc:spChg chg="add mod">
          <ac:chgData name="Julia Bullworthy" userId="fcd6b9e6-7916-4691-a4e5-b39781f2336c" providerId="ADAL" clId="{0BEFB9CA-24C9-440D-AEC0-0C87B4654ADE}" dt="2022-02-10T14:49:33.667" v="1340" actId="1076"/>
          <ac:spMkLst>
            <pc:docMk/>
            <pc:sldMk cId="2792485098" sldId="257"/>
            <ac:spMk id="182" creationId="{56CBC3BE-3977-4B5A-94F6-F6C10A25C125}"/>
          </ac:spMkLst>
        </pc:spChg>
        <pc:spChg chg="add mod">
          <ac:chgData name="Julia Bullworthy" userId="fcd6b9e6-7916-4691-a4e5-b39781f2336c" providerId="ADAL" clId="{0BEFB9CA-24C9-440D-AEC0-0C87B4654ADE}" dt="2022-02-10T14:49:36.865" v="1341" actId="1076"/>
          <ac:spMkLst>
            <pc:docMk/>
            <pc:sldMk cId="2792485098" sldId="257"/>
            <ac:spMk id="183" creationId="{D6FC89CA-7E50-4231-B67B-60D6557DD478}"/>
          </ac:spMkLst>
        </pc:spChg>
        <pc:spChg chg="add mod">
          <ac:chgData name="Julia Bullworthy" userId="fcd6b9e6-7916-4691-a4e5-b39781f2336c" providerId="ADAL" clId="{0BEFB9CA-24C9-440D-AEC0-0C87B4654ADE}" dt="2022-02-10T13:50:33.053" v="1105" actId="1076"/>
          <ac:spMkLst>
            <pc:docMk/>
            <pc:sldMk cId="2792485098" sldId="257"/>
            <ac:spMk id="184" creationId="{955645B5-ECEE-4927-8A5E-0487A545EE9E}"/>
          </ac:spMkLst>
        </pc:spChg>
        <pc:spChg chg="add del mod">
          <ac:chgData name="Julia Bullworthy" userId="fcd6b9e6-7916-4691-a4e5-b39781f2336c" providerId="ADAL" clId="{0BEFB9CA-24C9-440D-AEC0-0C87B4654ADE}" dt="2022-02-10T13:23:44.166" v="925" actId="478"/>
          <ac:spMkLst>
            <pc:docMk/>
            <pc:sldMk cId="2792485098" sldId="257"/>
            <ac:spMk id="185" creationId="{C3034B20-4885-4574-B966-D84751EC4C36}"/>
          </ac:spMkLst>
        </pc:spChg>
        <pc:spChg chg="add del mod">
          <ac:chgData name="Julia Bullworthy" userId="fcd6b9e6-7916-4691-a4e5-b39781f2336c" providerId="ADAL" clId="{0BEFB9CA-24C9-440D-AEC0-0C87B4654ADE}" dt="2022-02-10T14:44:53.950" v="1280" actId="478"/>
          <ac:spMkLst>
            <pc:docMk/>
            <pc:sldMk cId="2792485098" sldId="257"/>
            <ac:spMk id="186" creationId="{B0352E64-B9C1-4428-9BE8-54640AAC4423}"/>
          </ac:spMkLst>
        </pc:spChg>
        <pc:spChg chg="add mod">
          <ac:chgData name="Julia Bullworthy" userId="fcd6b9e6-7916-4691-a4e5-b39781f2336c" providerId="ADAL" clId="{0BEFB9CA-24C9-440D-AEC0-0C87B4654ADE}" dt="2022-02-10T12:44:58.672" v="614" actId="1076"/>
          <ac:spMkLst>
            <pc:docMk/>
            <pc:sldMk cId="2792485098" sldId="257"/>
            <ac:spMk id="197" creationId="{F8B01E6B-6858-4E52-B2E3-991531BDDF7A}"/>
          </ac:spMkLst>
        </pc:spChg>
        <pc:spChg chg="add mod">
          <ac:chgData name="Julia Bullworthy" userId="fcd6b9e6-7916-4691-a4e5-b39781f2336c" providerId="ADAL" clId="{0BEFB9CA-24C9-440D-AEC0-0C87B4654ADE}" dt="2022-02-10T12:44:53.589" v="613" actId="1076"/>
          <ac:spMkLst>
            <pc:docMk/>
            <pc:sldMk cId="2792485098" sldId="257"/>
            <ac:spMk id="198" creationId="{A8825292-702A-429D-A9A2-235D2A7F849E}"/>
          </ac:spMkLst>
        </pc:spChg>
        <pc:spChg chg="add mod">
          <ac:chgData name="Julia Bullworthy" userId="fcd6b9e6-7916-4691-a4e5-b39781f2336c" providerId="ADAL" clId="{0BEFB9CA-24C9-440D-AEC0-0C87B4654ADE}" dt="2022-02-10T13:10:12.328" v="740" actId="1076"/>
          <ac:spMkLst>
            <pc:docMk/>
            <pc:sldMk cId="2792485098" sldId="257"/>
            <ac:spMk id="220" creationId="{E6C1CAF0-EF07-4F69-8780-404911162149}"/>
          </ac:spMkLst>
        </pc:spChg>
        <pc:spChg chg="add mod">
          <ac:chgData name="Julia Bullworthy" userId="fcd6b9e6-7916-4691-a4e5-b39781f2336c" providerId="ADAL" clId="{0BEFB9CA-24C9-440D-AEC0-0C87B4654ADE}" dt="2022-02-10T12:45:15.480" v="616" actId="1076"/>
          <ac:spMkLst>
            <pc:docMk/>
            <pc:sldMk cId="2792485098" sldId="257"/>
            <ac:spMk id="226" creationId="{196B1FD3-24FE-4C75-86DB-AE53037C4A6F}"/>
          </ac:spMkLst>
        </pc:spChg>
        <pc:spChg chg="add mod">
          <ac:chgData name="Julia Bullworthy" userId="fcd6b9e6-7916-4691-a4e5-b39781f2336c" providerId="ADAL" clId="{0BEFB9CA-24C9-440D-AEC0-0C87B4654ADE}" dt="2022-02-10T13:31:01.400" v="1017" actId="1076"/>
          <ac:spMkLst>
            <pc:docMk/>
            <pc:sldMk cId="2792485098" sldId="257"/>
            <ac:spMk id="235" creationId="{CF738231-82CC-4B4A-9FFC-4C53F6DC44D5}"/>
          </ac:spMkLst>
        </pc:spChg>
        <pc:spChg chg="add mod">
          <ac:chgData name="Julia Bullworthy" userId="fcd6b9e6-7916-4691-a4e5-b39781f2336c" providerId="ADAL" clId="{0BEFB9CA-24C9-440D-AEC0-0C87B4654ADE}" dt="2022-02-10T13:25:20.836" v="948" actId="1076"/>
          <ac:spMkLst>
            <pc:docMk/>
            <pc:sldMk cId="2792485098" sldId="257"/>
            <ac:spMk id="236" creationId="{5DB4F520-B590-495C-9A63-29812E31C80D}"/>
          </ac:spMkLst>
        </pc:spChg>
        <pc:spChg chg="add mod">
          <ac:chgData name="Julia Bullworthy" userId="fcd6b9e6-7916-4691-a4e5-b39781f2336c" providerId="ADAL" clId="{0BEFB9CA-24C9-440D-AEC0-0C87B4654ADE}" dt="2022-02-10T13:09:18.432" v="727" actId="1076"/>
          <ac:spMkLst>
            <pc:docMk/>
            <pc:sldMk cId="2792485098" sldId="257"/>
            <ac:spMk id="237" creationId="{6E30774E-CE7A-4AAF-BCEE-497B4CCD0DEF}"/>
          </ac:spMkLst>
        </pc:spChg>
        <pc:spChg chg="add del mod">
          <ac:chgData name="Julia Bullworthy" userId="fcd6b9e6-7916-4691-a4e5-b39781f2336c" providerId="ADAL" clId="{0BEFB9CA-24C9-440D-AEC0-0C87B4654ADE}" dt="2022-02-10T13:16:12.801" v="840" actId="478"/>
          <ac:spMkLst>
            <pc:docMk/>
            <pc:sldMk cId="2792485098" sldId="257"/>
            <ac:spMk id="238" creationId="{1446BB99-2651-4C97-A5D8-64679B0E4C2E}"/>
          </ac:spMkLst>
        </pc:spChg>
        <pc:spChg chg="add del mod">
          <ac:chgData name="Julia Bullworthy" userId="fcd6b9e6-7916-4691-a4e5-b39781f2336c" providerId="ADAL" clId="{0BEFB9CA-24C9-440D-AEC0-0C87B4654ADE}" dt="2022-02-10T13:08:17.836" v="718" actId="478"/>
          <ac:spMkLst>
            <pc:docMk/>
            <pc:sldMk cId="2792485098" sldId="257"/>
            <ac:spMk id="239" creationId="{0AC312F0-2A82-4F83-9D45-06F7487C2051}"/>
          </ac:spMkLst>
        </pc:spChg>
        <pc:spChg chg="add mod">
          <ac:chgData name="Julia Bullworthy" userId="fcd6b9e6-7916-4691-a4e5-b39781f2336c" providerId="ADAL" clId="{0BEFB9CA-24C9-440D-AEC0-0C87B4654ADE}" dt="2022-02-10T13:10:02.435" v="736" actId="1076"/>
          <ac:spMkLst>
            <pc:docMk/>
            <pc:sldMk cId="2792485098" sldId="257"/>
            <ac:spMk id="240" creationId="{C55ADB96-88E4-49B0-ABDD-E50F599C5390}"/>
          </ac:spMkLst>
        </pc:spChg>
        <pc:spChg chg="add mod">
          <ac:chgData name="Julia Bullworthy" userId="fcd6b9e6-7916-4691-a4e5-b39781f2336c" providerId="ADAL" clId="{0BEFB9CA-24C9-440D-AEC0-0C87B4654ADE}" dt="2022-02-10T13:11:05.827" v="762" actId="1076"/>
          <ac:spMkLst>
            <pc:docMk/>
            <pc:sldMk cId="2792485098" sldId="257"/>
            <ac:spMk id="241" creationId="{581E0D61-C990-4A7D-8EB4-E2C4E2F2DF41}"/>
          </ac:spMkLst>
        </pc:spChg>
        <pc:spChg chg="add del mod">
          <ac:chgData name="Julia Bullworthy" userId="fcd6b9e6-7916-4691-a4e5-b39781f2336c" providerId="ADAL" clId="{0BEFB9CA-24C9-440D-AEC0-0C87B4654ADE}" dt="2022-02-10T12:47:22.550" v="639" actId="478"/>
          <ac:spMkLst>
            <pc:docMk/>
            <pc:sldMk cId="2792485098" sldId="257"/>
            <ac:spMk id="243" creationId="{BB5BDACF-FCC9-48CA-AB35-C605B0A12EC0}"/>
          </ac:spMkLst>
        </pc:spChg>
        <pc:spChg chg="add mod">
          <ac:chgData name="Julia Bullworthy" userId="fcd6b9e6-7916-4691-a4e5-b39781f2336c" providerId="ADAL" clId="{0BEFB9CA-24C9-440D-AEC0-0C87B4654ADE}" dt="2022-02-10T13:10:41.723" v="753" actId="1076"/>
          <ac:spMkLst>
            <pc:docMk/>
            <pc:sldMk cId="2792485098" sldId="257"/>
            <ac:spMk id="245" creationId="{76074367-BD0E-433B-BE37-5A51BB880368}"/>
          </ac:spMkLst>
        </pc:spChg>
        <pc:spChg chg="add mod">
          <ac:chgData name="Julia Bullworthy" userId="fcd6b9e6-7916-4691-a4e5-b39781f2336c" providerId="ADAL" clId="{0BEFB9CA-24C9-440D-AEC0-0C87B4654ADE}" dt="2022-02-10T13:21:31.707" v="894" actId="20577"/>
          <ac:spMkLst>
            <pc:docMk/>
            <pc:sldMk cId="2792485098" sldId="257"/>
            <ac:spMk id="246" creationId="{F63A8394-614B-4CF9-8A0D-CEEE9E033725}"/>
          </ac:spMkLst>
        </pc:spChg>
        <pc:spChg chg="add mod">
          <ac:chgData name="Julia Bullworthy" userId="fcd6b9e6-7916-4691-a4e5-b39781f2336c" providerId="ADAL" clId="{0BEFB9CA-24C9-440D-AEC0-0C87B4654ADE}" dt="2022-02-10T13:10:19.394" v="743" actId="1076"/>
          <ac:spMkLst>
            <pc:docMk/>
            <pc:sldMk cId="2792485098" sldId="257"/>
            <ac:spMk id="247" creationId="{81C5CD58-968E-4C27-B699-092B5CBE487E}"/>
          </ac:spMkLst>
        </pc:spChg>
        <pc:spChg chg="add mod">
          <ac:chgData name="Julia Bullworthy" userId="fcd6b9e6-7916-4691-a4e5-b39781f2336c" providerId="ADAL" clId="{0BEFB9CA-24C9-440D-AEC0-0C87B4654ADE}" dt="2022-02-10T13:11:12.777" v="764" actId="1076"/>
          <ac:spMkLst>
            <pc:docMk/>
            <pc:sldMk cId="2792485098" sldId="257"/>
            <ac:spMk id="249" creationId="{BFE53068-310E-4134-9299-C3754BB0171C}"/>
          </ac:spMkLst>
        </pc:spChg>
        <pc:spChg chg="add mod">
          <ac:chgData name="Julia Bullworthy" userId="fcd6b9e6-7916-4691-a4e5-b39781f2336c" providerId="ADAL" clId="{0BEFB9CA-24C9-440D-AEC0-0C87B4654ADE}" dt="2022-02-10T13:11:29.090" v="769" actId="1076"/>
          <ac:spMkLst>
            <pc:docMk/>
            <pc:sldMk cId="2792485098" sldId="257"/>
            <ac:spMk id="251" creationId="{EB3707AD-8C88-4BB9-9349-1FDF5F137B00}"/>
          </ac:spMkLst>
        </pc:spChg>
        <pc:spChg chg="add del mod">
          <ac:chgData name="Julia Bullworthy" userId="fcd6b9e6-7916-4691-a4e5-b39781f2336c" providerId="ADAL" clId="{0BEFB9CA-24C9-440D-AEC0-0C87B4654ADE}" dt="2022-02-10T13:10:46.556" v="755" actId="1076"/>
          <ac:spMkLst>
            <pc:docMk/>
            <pc:sldMk cId="2792485098" sldId="257"/>
            <ac:spMk id="252" creationId="{354E09F8-4D93-48B8-A02D-8CE14B5D841C}"/>
          </ac:spMkLst>
        </pc:spChg>
        <pc:spChg chg="add mod">
          <ac:chgData name="Julia Bullworthy" userId="fcd6b9e6-7916-4691-a4e5-b39781f2336c" providerId="ADAL" clId="{0BEFB9CA-24C9-440D-AEC0-0C87B4654ADE}" dt="2022-02-10T13:03:43.527" v="671" actId="1076"/>
          <ac:spMkLst>
            <pc:docMk/>
            <pc:sldMk cId="2792485098" sldId="257"/>
            <ac:spMk id="253" creationId="{328B1246-D7DF-4C60-BB7B-9A024F8642CA}"/>
          </ac:spMkLst>
        </pc:spChg>
        <pc:spChg chg="add mod">
          <ac:chgData name="Julia Bullworthy" userId="fcd6b9e6-7916-4691-a4e5-b39781f2336c" providerId="ADAL" clId="{0BEFB9CA-24C9-440D-AEC0-0C87B4654ADE}" dt="2022-02-10T14:39:08.171" v="1257" actId="1076"/>
          <ac:spMkLst>
            <pc:docMk/>
            <pc:sldMk cId="2792485098" sldId="257"/>
            <ac:spMk id="254" creationId="{B1C4C4F9-DCDC-4CD5-825B-B5FFD1DEF087}"/>
          </ac:spMkLst>
        </pc:spChg>
        <pc:spChg chg="add mod">
          <ac:chgData name="Julia Bullworthy" userId="fcd6b9e6-7916-4691-a4e5-b39781f2336c" providerId="ADAL" clId="{0BEFB9CA-24C9-440D-AEC0-0C87B4654ADE}" dt="2022-02-10T14:39:29.953" v="1260" actId="1076"/>
          <ac:spMkLst>
            <pc:docMk/>
            <pc:sldMk cId="2792485098" sldId="257"/>
            <ac:spMk id="255" creationId="{41E13C7B-7538-428A-9471-AED30B8A4470}"/>
          </ac:spMkLst>
        </pc:spChg>
        <pc:spChg chg="add del mod">
          <ac:chgData name="Julia Bullworthy" userId="fcd6b9e6-7916-4691-a4e5-b39781f2336c" providerId="ADAL" clId="{0BEFB9CA-24C9-440D-AEC0-0C87B4654ADE}" dt="2022-02-10T14:53:37.221" v="1374" actId="1076"/>
          <ac:spMkLst>
            <pc:docMk/>
            <pc:sldMk cId="2792485098" sldId="257"/>
            <ac:spMk id="256" creationId="{FBD96871-190A-4A25-BB40-32EFB3F6CBB1}"/>
          </ac:spMkLst>
        </pc:spChg>
        <pc:spChg chg="add mod">
          <ac:chgData name="Julia Bullworthy" userId="fcd6b9e6-7916-4691-a4e5-b39781f2336c" providerId="ADAL" clId="{0BEFB9CA-24C9-440D-AEC0-0C87B4654ADE}" dt="2022-02-10T14:39:13.611" v="1258" actId="1076"/>
          <ac:spMkLst>
            <pc:docMk/>
            <pc:sldMk cId="2792485098" sldId="257"/>
            <ac:spMk id="257" creationId="{17D4BB77-FBA7-4EE9-9376-C018F14F095A}"/>
          </ac:spMkLst>
        </pc:spChg>
        <pc:spChg chg="add mod">
          <ac:chgData name="Julia Bullworthy" userId="fcd6b9e6-7916-4691-a4e5-b39781f2336c" providerId="ADAL" clId="{0BEFB9CA-24C9-440D-AEC0-0C87B4654ADE}" dt="2022-02-10T13:07:28.466" v="712" actId="1076"/>
          <ac:spMkLst>
            <pc:docMk/>
            <pc:sldMk cId="2792485098" sldId="257"/>
            <ac:spMk id="260" creationId="{1DE49055-106C-41C1-990A-7331D06BDB8F}"/>
          </ac:spMkLst>
        </pc:spChg>
        <pc:spChg chg="add mod">
          <ac:chgData name="Julia Bullworthy" userId="fcd6b9e6-7916-4691-a4e5-b39781f2336c" providerId="ADAL" clId="{0BEFB9CA-24C9-440D-AEC0-0C87B4654ADE}" dt="2022-02-10T13:20:39.172" v="876" actId="1076"/>
          <ac:spMkLst>
            <pc:docMk/>
            <pc:sldMk cId="2792485098" sldId="257"/>
            <ac:spMk id="261" creationId="{03A701A6-D1BA-4E38-AFCC-ED95528262B0}"/>
          </ac:spMkLst>
        </pc:spChg>
        <pc:spChg chg="add mod">
          <ac:chgData name="Julia Bullworthy" userId="fcd6b9e6-7916-4691-a4e5-b39781f2336c" providerId="ADAL" clId="{0BEFB9CA-24C9-440D-AEC0-0C87B4654ADE}" dt="2022-02-10T13:11:33.746" v="771" actId="1076"/>
          <ac:spMkLst>
            <pc:docMk/>
            <pc:sldMk cId="2792485098" sldId="257"/>
            <ac:spMk id="262" creationId="{99F471F4-4A3B-4DBF-96A9-9284B9F182DA}"/>
          </ac:spMkLst>
        </pc:spChg>
        <pc:spChg chg="add del mod">
          <ac:chgData name="Julia Bullworthy" userId="fcd6b9e6-7916-4691-a4e5-b39781f2336c" providerId="ADAL" clId="{0BEFB9CA-24C9-440D-AEC0-0C87B4654ADE}" dt="2022-02-10T13:06:23.538" v="704"/>
          <ac:spMkLst>
            <pc:docMk/>
            <pc:sldMk cId="2792485098" sldId="257"/>
            <ac:spMk id="263" creationId="{1D47ABB2-2E8C-4F97-B421-1D9B95DF42B2}"/>
          </ac:spMkLst>
        </pc:spChg>
        <pc:spChg chg="add mod">
          <ac:chgData name="Julia Bullworthy" userId="fcd6b9e6-7916-4691-a4e5-b39781f2336c" providerId="ADAL" clId="{0BEFB9CA-24C9-440D-AEC0-0C87B4654ADE}" dt="2022-02-10T13:09:56.793" v="734" actId="1076"/>
          <ac:spMkLst>
            <pc:docMk/>
            <pc:sldMk cId="2792485098" sldId="257"/>
            <ac:spMk id="264" creationId="{72BA0565-9CEE-4D49-A63B-C48130D10C86}"/>
          </ac:spMkLst>
        </pc:spChg>
        <pc:spChg chg="add mod">
          <ac:chgData name="Julia Bullworthy" userId="fcd6b9e6-7916-4691-a4e5-b39781f2336c" providerId="ADAL" clId="{0BEFB9CA-24C9-440D-AEC0-0C87B4654ADE}" dt="2022-02-10T13:57:21.197" v="1189" actId="1076"/>
          <ac:spMkLst>
            <pc:docMk/>
            <pc:sldMk cId="2792485098" sldId="257"/>
            <ac:spMk id="265" creationId="{75B78EA9-7808-4044-BCF3-27321DE81277}"/>
          </ac:spMkLst>
        </pc:spChg>
        <pc:spChg chg="add mod">
          <ac:chgData name="Julia Bullworthy" userId="fcd6b9e6-7916-4691-a4e5-b39781f2336c" providerId="ADAL" clId="{0BEFB9CA-24C9-440D-AEC0-0C87B4654ADE}" dt="2022-02-10T13:08:22.308" v="719" actId="1076"/>
          <ac:spMkLst>
            <pc:docMk/>
            <pc:sldMk cId="2792485098" sldId="257"/>
            <ac:spMk id="266" creationId="{B5950257-3B08-4959-9A5E-03C34ADAE48F}"/>
          </ac:spMkLst>
        </pc:spChg>
        <pc:spChg chg="add mod">
          <ac:chgData name="Julia Bullworthy" userId="fcd6b9e6-7916-4691-a4e5-b39781f2336c" providerId="ADAL" clId="{0BEFB9CA-24C9-440D-AEC0-0C87B4654ADE}" dt="2022-02-10T13:09:08.384" v="723" actId="1076"/>
          <ac:spMkLst>
            <pc:docMk/>
            <pc:sldMk cId="2792485098" sldId="257"/>
            <ac:spMk id="268" creationId="{A58C7101-9772-4A5C-ACE9-F764957A8273}"/>
          </ac:spMkLst>
        </pc:spChg>
        <pc:spChg chg="add mod">
          <ac:chgData name="Julia Bullworthy" userId="fcd6b9e6-7916-4691-a4e5-b39781f2336c" providerId="ADAL" clId="{0BEFB9CA-24C9-440D-AEC0-0C87B4654ADE}" dt="2022-02-10T14:50:09.037" v="1345" actId="1076"/>
          <ac:spMkLst>
            <pc:docMk/>
            <pc:sldMk cId="2792485098" sldId="257"/>
            <ac:spMk id="269" creationId="{55205F47-8F74-43C4-8078-3FBEC7D32012}"/>
          </ac:spMkLst>
        </pc:spChg>
        <pc:spChg chg="add mod">
          <ac:chgData name="Julia Bullworthy" userId="fcd6b9e6-7916-4691-a4e5-b39781f2336c" providerId="ADAL" clId="{0BEFB9CA-24C9-440D-AEC0-0C87B4654ADE}" dt="2022-02-10T13:14:07.202" v="822" actId="1076"/>
          <ac:spMkLst>
            <pc:docMk/>
            <pc:sldMk cId="2792485098" sldId="257"/>
            <ac:spMk id="272" creationId="{0C9CF63E-F9EC-4EB2-AB1B-96031B280963}"/>
          </ac:spMkLst>
        </pc:spChg>
        <pc:spChg chg="add mod">
          <ac:chgData name="Julia Bullworthy" userId="fcd6b9e6-7916-4691-a4e5-b39781f2336c" providerId="ADAL" clId="{0BEFB9CA-24C9-440D-AEC0-0C87B4654ADE}" dt="2022-02-10T13:14:27.873" v="826" actId="1076"/>
          <ac:spMkLst>
            <pc:docMk/>
            <pc:sldMk cId="2792485098" sldId="257"/>
            <ac:spMk id="275" creationId="{8D05FC40-FAD2-4DE3-8298-595414D466EA}"/>
          </ac:spMkLst>
        </pc:spChg>
        <pc:spChg chg="add mod">
          <ac:chgData name="Julia Bullworthy" userId="fcd6b9e6-7916-4691-a4e5-b39781f2336c" providerId="ADAL" clId="{0BEFB9CA-24C9-440D-AEC0-0C87B4654ADE}" dt="2022-02-10T13:15:25.171" v="830" actId="1076"/>
          <ac:spMkLst>
            <pc:docMk/>
            <pc:sldMk cId="2792485098" sldId="257"/>
            <ac:spMk id="276" creationId="{0EBBEC34-3E1B-4AB4-B3C6-A4A105ABC561}"/>
          </ac:spMkLst>
        </pc:spChg>
        <pc:spChg chg="add del mod">
          <ac:chgData name="Julia Bullworthy" userId="fcd6b9e6-7916-4691-a4e5-b39781f2336c" providerId="ADAL" clId="{0BEFB9CA-24C9-440D-AEC0-0C87B4654ADE}" dt="2022-02-10T13:22:44.061" v="906" actId="478"/>
          <ac:spMkLst>
            <pc:docMk/>
            <pc:sldMk cId="2792485098" sldId="257"/>
            <ac:spMk id="277" creationId="{052D7051-9C0E-4337-AECA-04F61AFC0A16}"/>
          </ac:spMkLst>
        </pc:spChg>
        <pc:spChg chg="add mod">
          <ac:chgData name="Julia Bullworthy" userId="fcd6b9e6-7916-4691-a4e5-b39781f2336c" providerId="ADAL" clId="{0BEFB9CA-24C9-440D-AEC0-0C87B4654ADE}" dt="2022-02-10T13:52:16.240" v="1126" actId="1076"/>
          <ac:spMkLst>
            <pc:docMk/>
            <pc:sldMk cId="2792485098" sldId="257"/>
            <ac:spMk id="278" creationId="{64BB6AFD-D329-4188-A9D8-376761A7F306}"/>
          </ac:spMkLst>
        </pc:spChg>
        <pc:spChg chg="add mod">
          <ac:chgData name="Julia Bullworthy" userId="fcd6b9e6-7916-4691-a4e5-b39781f2336c" providerId="ADAL" clId="{0BEFB9CA-24C9-440D-AEC0-0C87B4654ADE}" dt="2022-02-10T13:49:48.436" v="1093" actId="1076"/>
          <ac:spMkLst>
            <pc:docMk/>
            <pc:sldMk cId="2792485098" sldId="257"/>
            <ac:spMk id="279" creationId="{C33E9BDD-0B7B-4235-9BF1-4DEAC0BE107C}"/>
          </ac:spMkLst>
        </pc:spChg>
        <pc:spChg chg="add del">
          <ac:chgData name="Julia Bullworthy" userId="fcd6b9e6-7916-4691-a4e5-b39781f2336c" providerId="ADAL" clId="{0BEFB9CA-24C9-440D-AEC0-0C87B4654ADE}" dt="2022-02-10T13:16:17.905" v="842" actId="22"/>
          <ac:spMkLst>
            <pc:docMk/>
            <pc:sldMk cId="2792485098" sldId="257"/>
            <ac:spMk id="281" creationId="{FB98E0F5-F040-4807-A77E-5E9EEFDB0D8C}"/>
          </ac:spMkLst>
        </pc:spChg>
        <pc:spChg chg="add mod">
          <ac:chgData name="Julia Bullworthy" userId="fcd6b9e6-7916-4691-a4e5-b39781f2336c" providerId="ADAL" clId="{0BEFB9CA-24C9-440D-AEC0-0C87B4654ADE}" dt="2022-02-10T13:54:29.651" v="1144" actId="1076"/>
          <ac:spMkLst>
            <pc:docMk/>
            <pc:sldMk cId="2792485098" sldId="257"/>
            <ac:spMk id="282" creationId="{0896C9B9-8BD1-4E16-97EF-7C5D21D5940E}"/>
          </ac:spMkLst>
        </pc:spChg>
        <pc:spChg chg="add del">
          <ac:chgData name="Julia Bullworthy" userId="fcd6b9e6-7916-4691-a4e5-b39781f2336c" providerId="ADAL" clId="{0BEFB9CA-24C9-440D-AEC0-0C87B4654ADE}" dt="2022-02-10T13:16:48.851" v="846" actId="22"/>
          <ac:spMkLst>
            <pc:docMk/>
            <pc:sldMk cId="2792485098" sldId="257"/>
            <ac:spMk id="283" creationId="{ED168680-DD99-472A-9217-0B77F2951D51}"/>
          </ac:spMkLst>
        </pc:spChg>
        <pc:spChg chg="add mod">
          <ac:chgData name="Julia Bullworthy" userId="fcd6b9e6-7916-4691-a4e5-b39781f2336c" providerId="ADAL" clId="{0BEFB9CA-24C9-440D-AEC0-0C87B4654ADE}" dt="2022-02-10T14:45:20.425" v="1287" actId="1076"/>
          <ac:spMkLst>
            <pc:docMk/>
            <pc:sldMk cId="2792485098" sldId="257"/>
            <ac:spMk id="284" creationId="{90E30533-7269-452D-8050-99ABB0E9F6E6}"/>
          </ac:spMkLst>
        </pc:spChg>
        <pc:spChg chg="add mod">
          <ac:chgData name="Julia Bullworthy" userId="fcd6b9e6-7916-4691-a4e5-b39781f2336c" providerId="ADAL" clId="{0BEFB9CA-24C9-440D-AEC0-0C87B4654ADE}" dt="2022-02-10T13:50:14.061" v="1100" actId="1076"/>
          <ac:spMkLst>
            <pc:docMk/>
            <pc:sldMk cId="2792485098" sldId="257"/>
            <ac:spMk id="285" creationId="{BDC75C93-954B-4DC8-9A4D-1219FC3437E5}"/>
          </ac:spMkLst>
        </pc:spChg>
        <pc:spChg chg="add mod">
          <ac:chgData name="Julia Bullworthy" userId="fcd6b9e6-7916-4691-a4e5-b39781f2336c" providerId="ADAL" clId="{0BEFB9CA-24C9-440D-AEC0-0C87B4654ADE}" dt="2022-02-10T13:17:13.881" v="852" actId="1076"/>
          <ac:spMkLst>
            <pc:docMk/>
            <pc:sldMk cId="2792485098" sldId="257"/>
            <ac:spMk id="286" creationId="{67E1EE48-BC42-4AD1-ABE6-80DE72F35E33}"/>
          </ac:spMkLst>
        </pc:spChg>
        <pc:spChg chg="add mod">
          <ac:chgData name="Julia Bullworthy" userId="fcd6b9e6-7916-4691-a4e5-b39781f2336c" providerId="ADAL" clId="{0BEFB9CA-24C9-440D-AEC0-0C87B4654ADE}" dt="2022-02-10T14:45:15.312" v="1285" actId="1076"/>
          <ac:spMkLst>
            <pc:docMk/>
            <pc:sldMk cId="2792485098" sldId="257"/>
            <ac:spMk id="287" creationId="{6B04C425-2202-4E5E-A61F-46D7D296AD06}"/>
          </ac:spMkLst>
        </pc:spChg>
        <pc:spChg chg="add mod">
          <ac:chgData name="Julia Bullworthy" userId="fcd6b9e6-7916-4691-a4e5-b39781f2336c" providerId="ADAL" clId="{0BEFB9CA-24C9-440D-AEC0-0C87B4654ADE}" dt="2022-02-10T13:57:13.632" v="1187" actId="1076"/>
          <ac:spMkLst>
            <pc:docMk/>
            <pc:sldMk cId="2792485098" sldId="257"/>
            <ac:spMk id="288" creationId="{75B884B1-E8AA-4B02-A7E4-B19734A6E51A}"/>
          </ac:spMkLst>
        </pc:spChg>
        <pc:spChg chg="add mod">
          <ac:chgData name="Julia Bullworthy" userId="fcd6b9e6-7916-4691-a4e5-b39781f2336c" providerId="ADAL" clId="{0BEFB9CA-24C9-440D-AEC0-0C87B4654ADE}" dt="2022-02-10T13:24:37.503" v="940" actId="1076"/>
          <ac:spMkLst>
            <pc:docMk/>
            <pc:sldMk cId="2792485098" sldId="257"/>
            <ac:spMk id="289" creationId="{315E657B-2B3D-4310-9DD8-70E4F8792997}"/>
          </ac:spMkLst>
        </pc:spChg>
        <pc:spChg chg="add mod">
          <ac:chgData name="Julia Bullworthy" userId="fcd6b9e6-7916-4691-a4e5-b39781f2336c" providerId="ADAL" clId="{0BEFB9CA-24C9-440D-AEC0-0C87B4654ADE}" dt="2022-02-10T13:18:09.122" v="860" actId="1076"/>
          <ac:spMkLst>
            <pc:docMk/>
            <pc:sldMk cId="2792485098" sldId="257"/>
            <ac:spMk id="290" creationId="{8923F571-C10A-4439-A88A-E3CE9C782C40}"/>
          </ac:spMkLst>
        </pc:spChg>
        <pc:spChg chg="add mod">
          <ac:chgData name="Julia Bullworthy" userId="fcd6b9e6-7916-4691-a4e5-b39781f2336c" providerId="ADAL" clId="{0BEFB9CA-24C9-440D-AEC0-0C87B4654ADE}" dt="2022-02-10T13:24:08.821" v="932" actId="1076"/>
          <ac:spMkLst>
            <pc:docMk/>
            <pc:sldMk cId="2792485098" sldId="257"/>
            <ac:spMk id="291" creationId="{743FCC77-D3FB-4BE9-BD54-2E07E7EE4BAE}"/>
          </ac:spMkLst>
        </pc:spChg>
        <pc:spChg chg="add del mod">
          <ac:chgData name="Julia Bullworthy" userId="fcd6b9e6-7916-4691-a4e5-b39781f2336c" providerId="ADAL" clId="{0BEFB9CA-24C9-440D-AEC0-0C87B4654ADE}" dt="2022-02-10T13:21:40.444" v="896"/>
          <ac:spMkLst>
            <pc:docMk/>
            <pc:sldMk cId="2792485098" sldId="257"/>
            <ac:spMk id="292" creationId="{B52E31EC-DC3E-4CAF-B88C-667E35ED27A4}"/>
          </ac:spMkLst>
        </pc:spChg>
        <pc:spChg chg="add mod">
          <ac:chgData name="Julia Bullworthy" userId="fcd6b9e6-7916-4691-a4e5-b39781f2336c" providerId="ADAL" clId="{0BEFB9CA-24C9-440D-AEC0-0C87B4654ADE}" dt="2022-02-10T13:23:04.071" v="912" actId="1076"/>
          <ac:spMkLst>
            <pc:docMk/>
            <pc:sldMk cId="2792485098" sldId="257"/>
            <ac:spMk id="293" creationId="{112D2E30-7C9C-47B8-B0EB-72F2A3CC3FDD}"/>
          </ac:spMkLst>
        </pc:spChg>
        <pc:spChg chg="add mod">
          <ac:chgData name="Julia Bullworthy" userId="fcd6b9e6-7916-4691-a4e5-b39781f2336c" providerId="ADAL" clId="{0BEFB9CA-24C9-440D-AEC0-0C87B4654ADE}" dt="2022-02-10T13:30:23.520" v="1009" actId="1076"/>
          <ac:spMkLst>
            <pc:docMk/>
            <pc:sldMk cId="2792485098" sldId="257"/>
            <ac:spMk id="294" creationId="{BD1BAC16-0789-4DCA-A3CF-70041B1435A1}"/>
          </ac:spMkLst>
        </pc:spChg>
        <pc:spChg chg="add mod">
          <ac:chgData name="Julia Bullworthy" userId="fcd6b9e6-7916-4691-a4e5-b39781f2336c" providerId="ADAL" clId="{0BEFB9CA-24C9-440D-AEC0-0C87B4654ADE}" dt="2022-02-10T13:22:57.330" v="910" actId="1076"/>
          <ac:spMkLst>
            <pc:docMk/>
            <pc:sldMk cId="2792485098" sldId="257"/>
            <ac:spMk id="295" creationId="{FD8D30B9-42A3-47BC-8B4D-0A761C0801D4}"/>
          </ac:spMkLst>
        </pc:spChg>
        <pc:spChg chg="add mod">
          <ac:chgData name="Julia Bullworthy" userId="fcd6b9e6-7916-4691-a4e5-b39781f2336c" providerId="ADAL" clId="{0BEFB9CA-24C9-440D-AEC0-0C87B4654ADE}" dt="2022-02-10T13:31:59.050" v="1049" actId="1076"/>
          <ac:spMkLst>
            <pc:docMk/>
            <pc:sldMk cId="2792485098" sldId="257"/>
            <ac:spMk id="298" creationId="{9B424DEF-FC74-4E2A-852B-BFCE93CB2347}"/>
          </ac:spMkLst>
        </pc:spChg>
        <pc:spChg chg="add mod">
          <ac:chgData name="Julia Bullworthy" userId="fcd6b9e6-7916-4691-a4e5-b39781f2336c" providerId="ADAL" clId="{0BEFB9CA-24C9-440D-AEC0-0C87B4654ADE}" dt="2022-02-10T13:26:25.569" v="961" actId="1076"/>
          <ac:spMkLst>
            <pc:docMk/>
            <pc:sldMk cId="2792485098" sldId="257"/>
            <ac:spMk id="299" creationId="{DD19DA62-54AF-4D27-8116-F64AB285F91D}"/>
          </ac:spMkLst>
        </pc:spChg>
        <pc:spChg chg="add mod">
          <ac:chgData name="Julia Bullworthy" userId="fcd6b9e6-7916-4691-a4e5-b39781f2336c" providerId="ADAL" clId="{0BEFB9CA-24C9-440D-AEC0-0C87B4654ADE}" dt="2022-02-10T13:24:42.094" v="942" actId="1076"/>
          <ac:spMkLst>
            <pc:docMk/>
            <pc:sldMk cId="2792485098" sldId="257"/>
            <ac:spMk id="301" creationId="{BC6F5D3C-149C-4AD0-BD34-EB655957A968}"/>
          </ac:spMkLst>
        </pc:spChg>
        <pc:spChg chg="add mod">
          <ac:chgData name="Julia Bullworthy" userId="fcd6b9e6-7916-4691-a4e5-b39781f2336c" providerId="ADAL" clId="{0BEFB9CA-24C9-440D-AEC0-0C87B4654ADE}" dt="2022-02-10T13:26:11.717" v="959" actId="1076"/>
          <ac:spMkLst>
            <pc:docMk/>
            <pc:sldMk cId="2792485098" sldId="257"/>
            <ac:spMk id="305" creationId="{A6061335-C19B-439E-BF28-0DCB8C85E1C1}"/>
          </ac:spMkLst>
        </pc:spChg>
        <pc:spChg chg="add mod">
          <ac:chgData name="Julia Bullworthy" userId="fcd6b9e6-7916-4691-a4e5-b39781f2336c" providerId="ADAL" clId="{0BEFB9CA-24C9-440D-AEC0-0C87B4654ADE}" dt="2022-02-10T13:27:00.819" v="969" actId="1076"/>
          <ac:spMkLst>
            <pc:docMk/>
            <pc:sldMk cId="2792485098" sldId="257"/>
            <ac:spMk id="307" creationId="{FFCD268A-EC74-453E-A39D-50B2DA436075}"/>
          </ac:spMkLst>
        </pc:spChg>
        <pc:spChg chg="add mod">
          <ac:chgData name="Julia Bullworthy" userId="fcd6b9e6-7916-4691-a4e5-b39781f2336c" providerId="ADAL" clId="{0BEFB9CA-24C9-440D-AEC0-0C87B4654ADE}" dt="2022-02-10T13:46:24.410" v="1056" actId="1076"/>
          <ac:spMkLst>
            <pc:docMk/>
            <pc:sldMk cId="2792485098" sldId="257"/>
            <ac:spMk id="310" creationId="{2B3538D0-8261-43F8-8362-68D5D31C284D}"/>
          </ac:spMkLst>
        </pc:spChg>
        <pc:spChg chg="add mod">
          <ac:chgData name="Julia Bullworthy" userId="fcd6b9e6-7916-4691-a4e5-b39781f2336c" providerId="ADAL" clId="{0BEFB9CA-24C9-440D-AEC0-0C87B4654ADE}" dt="2022-02-10T13:32:10.755" v="1052" actId="1076"/>
          <ac:spMkLst>
            <pc:docMk/>
            <pc:sldMk cId="2792485098" sldId="257"/>
            <ac:spMk id="313" creationId="{BD65B512-B767-4C06-B9B0-1A0B4D51D347}"/>
          </ac:spMkLst>
        </pc:spChg>
        <pc:spChg chg="add mod">
          <ac:chgData name="Julia Bullworthy" userId="fcd6b9e6-7916-4691-a4e5-b39781f2336c" providerId="ADAL" clId="{0BEFB9CA-24C9-440D-AEC0-0C87B4654ADE}" dt="2022-02-10T14:53:21.063" v="1369" actId="1076"/>
          <ac:spMkLst>
            <pc:docMk/>
            <pc:sldMk cId="2792485098" sldId="257"/>
            <ac:spMk id="316" creationId="{92E988C8-B3BC-4953-BA73-4676BDACA2AA}"/>
          </ac:spMkLst>
        </pc:spChg>
        <pc:spChg chg="add mod">
          <ac:chgData name="Julia Bullworthy" userId="fcd6b9e6-7916-4691-a4e5-b39781f2336c" providerId="ADAL" clId="{0BEFB9CA-24C9-440D-AEC0-0C87B4654ADE}" dt="2022-02-10T13:50:44.320" v="1109" actId="1076"/>
          <ac:spMkLst>
            <pc:docMk/>
            <pc:sldMk cId="2792485098" sldId="257"/>
            <ac:spMk id="317" creationId="{221FD6BE-637A-4CBE-B82E-A0FD1553443B}"/>
          </ac:spMkLst>
        </pc:spChg>
        <pc:spChg chg="add mod">
          <ac:chgData name="Julia Bullworthy" userId="fcd6b9e6-7916-4691-a4e5-b39781f2336c" providerId="ADAL" clId="{0BEFB9CA-24C9-440D-AEC0-0C87B4654ADE}" dt="2022-02-10T14:45:43.978" v="1296" actId="1076"/>
          <ac:spMkLst>
            <pc:docMk/>
            <pc:sldMk cId="2792485098" sldId="257"/>
            <ac:spMk id="318" creationId="{A4DAABAA-65F4-4AE1-856D-8D1F63D99C45}"/>
          </ac:spMkLst>
        </pc:spChg>
        <pc:spChg chg="add mod">
          <ac:chgData name="Julia Bullworthy" userId="fcd6b9e6-7916-4691-a4e5-b39781f2336c" providerId="ADAL" clId="{0BEFB9CA-24C9-440D-AEC0-0C87B4654ADE}" dt="2022-02-10T14:45:37.331" v="1294" actId="1076"/>
          <ac:spMkLst>
            <pc:docMk/>
            <pc:sldMk cId="2792485098" sldId="257"/>
            <ac:spMk id="319" creationId="{7AE93ABA-3FA7-40C3-9E7F-52500FB5B0AA}"/>
          </ac:spMkLst>
        </pc:spChg>
        <pc:spChg chg="add del">
          <ac:chgData name="Julia Bullworthy" userId="fcd6b9e6-7916-4691-a4e5-b39781f2336c" providerId="ADAL" clId="{0BEFB9CA-24C9-440D-AEC0-0C87B4654ADE}" dt="2022-02-10T13:51:12.082" v="1114" actId="22"/>
          <ac:spMkLst>
            <pc:docMk/>
            <pc:sldMk cId="2792485098" sldId="257"/>
            <ac:spMk id="320" creationId="{0D663120-812F-4850-A05E-74FC9CCA565B}"/>
          </ac:spMkLst>
        </pc:spChg>
        <pc:spChg chg="add del">
          <ac:chgData name="Julia Bullworthy" userId="fcd6b9e6-7916-4691-a4e5-b39781f2336c" providerId="ADAL" clId="{0BEFB9CA-24C9-440D-AEC0-0C87B4654ADE}" dt="2022-02-10T13:52:04.004" v="1124" actId="22"/>
          <ac:spMkLst>
            <pc:docMk/>
            <pc:sldMk cId="2792485098" sldId="257"/>
            <ac:spMk id="322" creationId="{CBA3A117-3F88-4AA6-A868-005F29D71556}"/>
          </ac:spMkLst>
        </pc:spChg>
        <pc:spChg chg="add mod">
          <ac:chgData name="Julia Bullworthy" userId="fcd6b9e6-7916-4691-a4e5-b39781f2336c" providerId="ADAL" clId="{0BEFB9CA-24C9-440D-AEC0-0C87B4654ADE}" dt="2022-02-10T13:52:22.322" v="1127" actId="1076"/>
          <ac:spMkLst>
            <pc:docMk/>
            <pc:sldMk cId="2792485098" sldId="257"/>
            <ac:spMk id="323" creationId="{77AFE92B-FE15-4460-AB3A-EC4A2EBC9C50}"/>
          </ac:spMkLst>
        </pc:spChg>
        <pc:spChg chg="add mod">
          <ac:chgData name="Julia Bullworthy" userId="fcd6b9e6-7916-4691-a4e5-b39781f2336c" providerId="ADAL" clId="{0BEFB9CA-24C9-440D-AEC0-0C87B4654ADE}" dt="2022-02-10T13:54:38.471" v="1148" actId="1076"/>
          <ac:spMkLst>
            <pc:docMk/>
            <pc:sldMk cId="2792485098" sldId="257"/>
            <ac:spMk id="327" creationId="{E9BA1800-653E-45E8-8F5E-BC4CA6B55440}"/>
          </ac:spMkLst>
        </pc:spChg>
        <pc:spChg chg="add mod">
          <ac:chgData name="Julia Bullworthy" userId="fcd6b9e6-7916-4691-a4e5-b39781f2336c" providerId="ADAL" clId="{0BEFB9CA-24C9-440D-AEC0-0C87B4654ADE}" dt="2022-02-10T13:54:46.201" v="1150" actId="1076"/>
          <ac:spMkLst>
            <pc:docMk/>
            <pc:sldMk cId="2792485098" sldId="257"/>
            <ac:spMk id="328" creationId="{62ADBAEE-6233-4C24-8949-2822865F513B}"/>
          </ac:spMkLst>
        </pc:spChg>
        <pc:spChg chg="add mod">
          <ac:chgData name="Julia Bullworthy" userId="fcd6b9e6-7916-4691-a4e5-b39781f2336c" providerId="ADAL" clId="{0BEFB9CA-24C9-440D-AEC0-0C87B4654ADE}" dt="2022-02-10T13:56:14.309" v="1175" actId="1076"/>
          <ac:spMkLst>
            <pc:docMk/>
            <pc:sldMk cId="2792485098" sldId="257"/>
            <ac:spMk id="333" creationId="{60DCFEB1-888F-4572-92C4-9815241BCD02}"/>
          </ac:spMkLst>
        </pc:spChg>
        <pc:spChg chg="add mod">
          <ac:chgData name="Julia Bullworthy" userId="fcd6b9e6-7916-4691-a4e5-b39781f2336c" providerId="ADAL" clId="{0BEFB9CA-24C9-440D-AEC0-0C87B4654ADE}" dt="2022-02-10T14:45:28.851" v="1291" actId="1076"/>
          <ac:spMkLst>
            <pc:docMk/>
            <pc:sldMk cId="2792485098" sldId="257"/>
            <ac:spMk id="335" creationId="{0594D109-A1B7-4266-81BA-C9192855339A}"/>
          </ac:spMkLst>
        </pc:spChg>
        <pc:spChg chg="add mod">
          <ac:chgData name="Julia Bullworthy" userId="fcd6b9e6-7916-4691-a4e5-b39781f2336c" providerId="ADAL" clId="{0BEFB9CA-24C9-440D-AEC0-0C87B4654ADE}" dt="2022-02-10T13:57:45.658" v="1195" actId="1076"/>
          <ac:spMkLst>
            <pc:docMk/>
            <pc:sldMk cId="2792485098" sldId="257"/>
            <ac:spMk id="337" creationId="{7C30C9F6-DE3E-4D5C-B7F1-AD28966199D7}"/>
          </ac:spMkLst>
        </pc:spChg>
        <pc:spChg chg="add mod">
          <ac:chgData name="Julia Bullworthy" userId="fcd6b9e6-7916-4691-a4e5-b39781f2336c" providerId="ADAL" clId="{0BEFB9CA-24C9-440D-AEC0-0C87B4654ADE}" dt="2022-02-10T13:58:10.790" v="1201" actId="1076"/>
          <ac:spMkLst>
            <pc:docMk/>
            <pc:sldMk cId="2792485098" sldId="257"/>
            <ac:spMk id="339" creationId="{06A462E7-C032-4B5D-8404-B90755257C0A}"/>
          </ac:spMkLst>
        </pc:spChg>
        <pc:spChg chg="add mod">
          <ac:chgData name="Julia Bullworthy" userId="fcd6b9e6-7916-4691-a4e5-b39781f2336c" providerId="ADAL" clId="{0BEFB9CA-24C9-440D-AEC0-0C87B4654ADE}" dt="2022-02-10T14:38:27.796" v="1226" actId="1076"/>
          <ac:spMkLst>
            <pc:docMk/>
            <pc:sldMk cId="2792485098" sldId="257"/>
            <ac:spMk id="340" creationId="{3DA0E539-1CB5-40FA-BB0E-C05FB634BBF7}"/>
          </ac:spMkLst>
        </pc:spChg>
        <pc:spChg chg="add mod">
          <ac:chgData name="Julia Bullworthy" userId="fcd6b9e6-7916-4691-a4e5-b39781f2336c" providerId="ADAL" clId="{0BEFB9CA-24C9-440D-AEC0-0C87B4654ADE}" dt="2022-02-10T13:59:21.733" v="1211" actId="1076"/>
          <ac:spMkLst>
            <pc:docMk/>
            <pc:sldMk cId="2792485098" sldId="257"/>
            <ac:spMk id="342" creationId="{CCCB7774-46E4-418D-ACB8-616410D05087}"/>
          </ac:spMkLst>
        </pc:spChg>
        <pc:spChg chg="add del mod">
          <ac:chgData name="Julia Bullworthy" userId="fcd6b9e6-7916-4691-a4e5-b39781f2336c" providerId="ADAL" clId="{0BEFB9CA-24C9-440D-AEC0-0C87B4654ADE}" dt="2022-02-10T14:43:30.993" v="1268" actId="478"/>
          <ac:spMkLst>
            <pc:docMk/>
            <pc:sldMk cId="2792485098" sldId="257"/>
            <ac:spMk id="344" creationId="{130B9D93-D89D-4DC9-85F4-351F2C892335}"/>
          </ac:spMkLst>
        </pc:spChg>
        <pc:spChg chg="add mod">
          <ac:chgData name="Julia Bullworthy" userId="fcd6b9e6-7916-4691-a4e5-b39781f2336c" providerId="ADAL" clId="{0BEFB9CA-24C9-440D-AEC0-0C87B4654ADE}" dt="2022-02-10T14:49:27.565" v="1339" actId="1076"/>
          <ac:spMkLst>
            <pc:docMk/>
            <pc:sldMk cId="2792485098" sldId="257"/>
            <ac:spMk id="345" creationId="{213010A7-7CF8-41F1-80B6-099781E7BCB8}"/>
          </ac:spMkLst>
        </pc:spChg>
        <pc:spChg chg="add mod">
          <ac:chgData name="Julia Bullworthy" userId="fcd6b9e6-7916-4691-a4e5-b39781f2336c" providerId="ADAL" clId="{0BEFB9CA-24C9-440D-AEC0-0C87B4654ADE}" dt="2022-02-10T14:54:09.753" v="1422" actId="20577"/>
          <ac:spMkLst>
            <pc:docMk/>
            <pc:sldMk cId="2792485098" sldId="257"/>
            <ac:spMk id="347" creationId="{F75B1551-CD4A-4B6C-AFF0-14746DF8797E}"/>
          </ac:spMkLst>
        </pc:spChg>
        <pc:spChg chg="del">
          <ac:chgData name="Julia Bullworthy" userId="fcd6b9e6-7916-4691-a4e5-b39781f2336c" providerId="ADAL" clId="{0BEFB9CA-24C9-440D-AEC0-0C87B4654ADE}" dt="2022-01-28T13:17:25.442" v="84" actId="478"/>
          <ac:spMkLst>
            <pc:docMk/>
            <pc:sldMk cId="2792485098" sldId="257"/>
            <ac:spMk id="411" creationId="{4F6E69BC-8EE5-4466-992E-D42030BCE298}"/>
          </ac:spMkLst>
        </pc:spChg>
        <pc:spChg chg="del mod">
          <ac:chgData name="Julia Bullworthy" userId="fcd6b9e6-7916-4691-a4e5-b39781f2336c" providerId="ADAL" clId="{0BEFB9CA-24C9-440D-AEC0-0C87B4654ADE}" dt="2022-01-28T13:15:33.460" v="67" actId="478"/>
          <ac:spMkLst>
            <pc:docMk/>
            <pc:sldMk cId="2792485098" sldId="257"/>
            <ac:spMk id="416" creationId="{0BE82E64-BE16-46DF-9631-7A9540551126}"/>
          </ac:spMkLst>
        </pc:spChg>
        <pc:spChg chg="mod">
          <ac:chgData name="Julia Bullworthy" userId="fcd6b9e6-7916-4691-a4e5-b39781f2336c" providerId="ADAL" clId="{0BEFB9CA-24C9-440D-AEC0-0C87B4654ADE}" dt="2022-01-28T13:13:47.201" v="41" actId="1076"/>
          <ac:spMkLst>
            <pc:docMk/>
            <pc:sldMk cId="2792485098" sldId="257"/>
            <ac:spMk id="422" creationId="{6BECC660-8488-448E-9152-3C5F3647A543}"/>
          </ac:spMkLst>
        </pc:spChg>
        <pc:spChg chg="mod">
          <ac:chgData name="Julia Bullworthy" userId="fcd6b9e6-7916-4691-a4e5-b39781f2336c" providerId="ADAL" clId="{0BEFB9CA-24C9-440D-AEC0-0C87B4654ADE}" dt="2022-01-28T13:14:03.617" v="46" actId="20577"/>
          <ac:spMkLst>
            <pc:docMk/>
            <pc:sldMk cId="2792485098" sldId="257"/>
            <ac:spMk id="424" creationId="{78F3B2B2-99C6-4AA8-95D1-89AA81BB81F7}"/>
          </ac:spMkLst>
        </pc:spChg>
        <pc:spChg chg="mod">
          <ac:chgData name="Julia Bullworthy" userId="fcd6b9e6-7916-4691-a4e5-b39781f2336c" providerId="ADAL" clId="{0BEFB9CA-24C9-440D-AEC0-0C87B4654ADE}" dt="2022-01-28T13:13:53.494" v="42" actId="1076"/>
          <ac:spMkLst>
            <pc:docMk/>
            <pc:sldMk cId="2792485098" sldId="257"/>
            <ac:spMk id="426" creationId="{2EE52324-AE37-4747-B9AD-35EC8434F9D5}"/>
          </ac:spMkLst>
        </pc:spChg>
        <pc:spChg chg="del">
          <ac:chgData name="Julia Bullworthy" userId="fcd6b9e6-7916-4691-a4e5-b39781f2336c" providerId="ADAL" clId="{0BEFB9CA-24C9-440D-AEC0-0C87B4654ADE}" dt="2022-01-28T13:12:22.090" v="2" actId="478"/>
          <ac:spMkLst>
            <pc:docMk/>
            <pc:sldMk cId="2792485098" sldId="257"/>
            <ac:spMk id="432" creationId="{0C1A75DD-D74A-495C-B33C-764FFA7BEBAE}"/>
          </ac:spMkLst>
        </pc:spChg>
        <pc:spChg chg="del">
          <ac:chgData name="Julia Bullworthy" userId="fcd6b9e6-7916-4691-a4e5-b39781f2336c" providerId="ADAL" clId="{0BEFB9CA-24C9-440D-AEC0-0C87B4654ADE}" dt="2022-01-28T13:12:58.477" v="11" actId="478"/>
          <ac:spMkLst>
            <pc:docMk/>
            <pc:sldMk cId="2792485098" sldId="257"/>
            <ac:spMk id="494" creationId="{000BA69D-57BF-42F8-850B-2F4006DF7B23}"/>
          </ac:spMkLst>
        </pc:spChg>
        <pc:spChg chg="mod">
          <ac:chgData name="Julia Bullworthy" userId="fcd6b9e6-7916-4691-a4e5-b39781f2336c" providerId="ADAL" clId="{0BEFB9CA-24C9-440D-AEC0-0C87B4654ADE}" dt="2022-02-10T13:20:56.876" v="878" actId="14100"/>
          <ac:spMkLst>
            <pc:docMk/>
            <pc:sldMk cId="2792485098" sldId="257"/>
            <ac:spMk id="562" creationId="{5FC00539-3F51-4D03-A75E-8C27991A9EA5}"/>
          </ac:spMkLst>
        </pc:spChg>
        <pc:spChg chg="mod">
          <ac:chgData name="Julia Bullworthy" userId="fcd6b9e6-7916-4691-a4e5-b39781f2336c" providerId="ADAL" clId="{0BEFB9CA-24C9-440D-AEC0-0C87B4654ADE}" dt="2022-02-10T13:09:14.063" v="725" actId="1076"/>
          <ac:spMkLst>
            <pc:docMk/>
            <pc:sldMk cId="2792485098" sldId="257"/>
            <ac:spMk id="564" creationId="{59E14F6B-E88F-4B2C-9140-D7DBBDD78321}"/>
          </ac:spMkLst>
        </pc:spChg>
        <pc:spChg chg="mod">
          <ac:chgData name="Julia Bullworthy" userId="fcd6b9e6-7916-4691-a4e5-b39781f2336c" providerId="ADAL" clId="{0BEFB9CA-24C9-440D-AEC0-0C87B4654ADE}" dt="2022-02-10T13:10:54.467" v="758" actId="1076"/>
          <ac:spMkLst>
            <pc:docMk/>
            <pc:sldMk cId="2792485098" sldId="257"/>
            <ac:spMk id="566" creationId="{DDEBCA91-3CD8-4A25-92EF-556979B57725}"/>
          </ac:spMkLst>
        </pc:spChg>
        <pc:spChg chg="mod">
          <ac:chgData name="Julia Bullworthy" userId="fcd6b9e6-7916-4691-a4e5-b39781f2336c" providerId="ADAL" clId="{0BEFB9CA-24C9-440D-AEC0-0C87B4654ADE}" dt="2022-02-10T13:19:46.852" v="870" actId="14100"/>
          <ac:spMkLst>
            <pc:docMk/>
            <pc:sldMk cId="2792485098" sldId="257"/>
            <ac:spMk id="568" creationId="{AD282D43-781B-4533-B5A1-D4080B9476A0}"/>
          </ac:spMkLst>
        </pc:spChg>
        <pc:spChg chg="mod">
          <ac:chgData name="Julia Bullworthy" userId="fcd6b9e6-7916-4691-a4e5-b39781f2336c" providerId="ADAL" clId="{0BEFB9CA-24C9-440D-AEC0-0C87B4654ADE}" dt="2022-01-28T13:17:30.896" v="85" actId="1076"/>
          <ac:spMkLst>
            <pc:docMk/>
            <pc:sldMk cId="2792485098" sldId="257"/>
            <ac:spMk id="572" creationId="{96E3ECBA-39FE-4323-8AC8-AC672D9AAB18}"/>
          </ac:spMkLst>
        </pc:spChg>
        <pc:spChg chg="mod">
          <ac:chgData name="Julia Bullworthy" userId="fcd6b9e6-7916-4691-a4e5-b39781f2336c" providerId="ADAL" clId="{0BEFB9CA-24C9-440D-AEC0-0C87B4654ADE}" dt="2022-01-28T13:36:36.057" v="442" actId="1076"/>
          <ac:spMkLst>
            <pc:docMk/>
            <pc:sldMk cId="2792485098" sldId="257"/>
            <ac:spMk id="574" creationId="{F865D49B-9F66-4199-909C-5FBF2F4D558B}"/>
          </ac:spMkLst>
        </pc:spChg>
        <pc:spChg chg="mod">
          <ac:chgData name="Julia Bullworthy" userId="fcd6b9e6-7916-4691-a4e5-b39781f2336c" providerId="ADAL" clId="{0BEFB9CA-24C9-440D-AEC0-0C87B4654ADE}" dt="2022-01-28T13:36:58.305" v="446" actId="1076"/>
          <ac:spMkLst>
            <pc:docMk/>
            <pc:sldMk cId="2792485098" sldId="257"/>
            <ac:spMk id="575" creationId="{8B83DDA7-0D02-4551-A1F7-792E9B793C05}"/>
          </ac:spMkLst>
        </pc:spChg>
        <pc:spChg chg="mod">
          <ac:chgData name="Julia Bullworthy" userId="fcd6b9e6-7916-4691-a4e5-b39781f2336c" providerId="ADAL" clId="{0BEFB9CA-24C9-440D-AEC0-0C87B4654ADE}" dt="2022-01-28T13:36:45.977" v="444" actId="1076"/>
          <ac:spMkLst>
            <pc:docMk/>
            <pc:sldMk cId="2792485098" sldId="257"/>
            <ac:spMk id="576" creationId="{10CAD61A-E049-4CCE-AB05-5B3F8178CFAA}"/>
          </ac:spMkLst>
        </pc:spChg>
        <pc:spChg chg="add del mod">
          <ac:chgData name="Julia Bullworthy" userId="fcd6b9e6-7916-4691-a4e5-b39781f2336c" providerId="ADAL" clId="{0BEFB9CA-24C9-440D-AEC0-0C87B4654ADE}" dt="2022-02-10T14:47:07.779" v="1310" actId="14100"/>
          <ac:spMkLst>
            <pc:docMk/>
            <pc:sldMk cId="2792485098" sldId="257"/>
            <ac:spMk id="578" creationId="{12E462A1-5B60-43FE-8C42-3B00345B86F5}"/>
          </ac:spMkLst>
        </pc:spChg>
        <pc:spChg chg="del">
          <ac:chgData name="Julia Bullworthy" userId="fcd6b9e6-7916-4691-a4e5-b39781f2336c" providerId="ADAL" clId="{0BEFB9CA-24C9-440D-AEC0-0C87B4654ADE}" dt="2022-01-28T13:18:41.956" v="96" actId="478"/>
          <ac:spMkLst>
            <pc:docMk/>
            <pc:sldMk cId="2792485098" sldId="257"/>
            <ac:spMk id="579" creationId="{B6E6989E-3425-4133-940E-DFC47E131E49}"/>
          </ac:spMkLst>
        </pc:spChg>
        <pc:spChg chg="add del mod">
          <ac:chgData name="Julia Bullworthy" userId="fcd6b9e6-7916-4691-a4e5-b39781f2336c" providerId="ADAL" clId="{0BEFB9CA-24C9-440D-AEC0-0C87B4654ADE}" dt="2022-02-10T14:49:18.432" v="1337" actId="1076"/>
          <ac:spMkLst>
            <pc:docMk/>
            <pc:sldMk cId="2792485098" sldId="257"/>
            <ac:spMk id="581" creationId="{54E6C0E4-A1A8-48C5-B4CB-38480CA95826}"/>
          </ac:spMkLst>
        </pc:spChg>
        <pc:spChg chg="mod">
          <ac:chgData name="Julia Bullworthy" userId="fcd6b9e6-7916-4691-a4e5-b39781f2336c" providerId="ADAL" clId="{0BEFB9CA-24C9-440D-AEC0-0C87B4654ADE}" dt="2022-01-28T13:19:20.913" v="102" actId="1076"/>
          <ac:spMkLst>
            <pc:docMk/>
            <pc:sldMk cId="2792485098" sldId="257"/>
            <ac:spMk id="582" creationId="{07FB5ACF-005E-4EDE-A908-BBF1BE50953A}"/>
          </ac:spMkLst>
        </pc:spChg>
        <pc:spChg chg="mod">
          <ac:chgData name="Julia Bullworthy" userId="fcd6b9e6-7916-4691-a4e5-b39781f2336c" providerId="ADAL" clId="{0BEFB9CA-24C9-440D-AEC0-0C87B4654ADE}" dt="2022-02-10T14:47:48.222" v="1316" actId="14100"/>
          <ac:spMkLst>
            <pc:docMk/>
            <pc:sldMk cId="2792485098" sldId="257"/>
            <ac:spMk id="586" creationId="{4ACE6B02-D76D-4805-A79D-F52E1BB4E9CB}"/>
          </ac:spMkLst>
        </pc:spChg>
        <pc:spChg chg="mod ord">
          <ac:chgData name="Julia Bullworthy" userId="fcd6b9e6-7916-4691-a4e5-b39781f2336c" providerId="ADAL" clId="{0BEFB9CA-24C9-440D-AEC0-0C87B4654ADE}" dt="2022-02-10T14:49:08.840" v="1335" actId="1076"/>
          <ac:spMkLst>
            <pc:docMk/>
            <pc:sldMk cId="2792485098" sldId="257"/>
            <ac:spMk id="587" creationId="{F2A8ADDC-0EB2-400F-8F76-764539F54593}"/>
          </ac:spMkLst>
        </pc:spChg>
        <pc:spChg chg="del">
          <ac:chgData name="Julia Bullworthy" userId="fcd6b9e6-7916-4691-a4e5-b39781f2336c" providerId="ADAL" clId="{0BEFB9CA-24C9-440D-AEC0-0C87B4654ADE}" dt="2022-01-28T13:20:03.105" v="114" actId="478"/>
          <ac:spMkLst>
            <pc:docMk/>
            <pc:sldMk cId="2792485098" sldId="257"/>
            <ac:spMk id="590" creationId="{376B636A-0689-470F-BBD3-11F69CC62DED}"/>
          </ac:spMkLst>
        </pc:spChg>
        <pc:spChg chg="mod">
          <ac:chgData name="Julia Bullworthy" userId="fcd6b9e6-7916-4691-a4e5-b39781f2336c" providerId="ADAL" clId="{0BEFB9CA-24C9-440D-AEC0-0C87B4654ADE}" dt="2022-02-10T14:49:03.529" v="1333" actId="14100"/>
          <ac:spMkLst>
            <pc:docMk/>
            <pc:sldMk cId="2792485098" sldId="257"/>
            <ac:spMk id="591" creationId="{6CCDF420-83C1-41E3-A52A-9EFF57B251EA}"/>
          </ac:spMkLst>
        </pc:spChg>
        <pc:spChg chg="mod">
          <ac:chgData name="Julia Bullworthy" userId="fcd6b9e6-7916-4691-a4e5-b39781f2336c" providerId="ADAL" clId="{0BEFB9CA-24C9-440D-AEC0-0C87B4654ADE}" dt="2022-01-28T13:20:57.161" v="121" actId="14100"/>
          <ac:spMkLst>
            <pc:docMk/>
            <pc:sldMk cId="2792485098" sldId="257"/>
            <ac:spMk id="592" creationId="{AA1DC4D1-E20E-448D-A5AB-6B265FFD661E}"/>
          </ac:spMkLst>
        </pc:spChg>
        <pc:spChg chg="mod">
          <ac:chgData name="Julia Bullworthy" userId="fcd6b9e6-7916-4691-a4e5-b39781f2336c" providerId="ADAL" clId="{0BEFB9CA-24C9-440D-AEC0-0C87B4654ADE}" dt="2022-02-10T14:46:25.276" v="1302" actId="1076"/>
          <ac:spMkLst>
            <pc:docMk/>
            <pc:sldMk cId="2792485098" sldId="257"/>
            <ac:spMk id="593" creationId="{B6DC886A-2A06-4346-B47D-0BE6235AB533}"/>
          </ac:spMkLst>
        </pc:spChg>
        <pc:spChg chg="mod">
          <ac:chgData name="Julia Bullworthy" userId="fcd6b9e6-7916-4691-a4e5-b39781f2336c" providerId="ADAL" clId="{0BEFB9CA-24C9-440D-AEC0-0C87B4654ADE}" dt="2022-01-28T13:35:59.373" v="431" actId="2085"/>
          <ac:spMkLst>
            <pc:docMk/>
            <pc:sldMk cId="2792485098" sldId="257"/>
            <ac:spMk id="595" creationId="{4E8C82BA-66D9-4AEA-8C1F-E4A59AEA594F}"/>
          </ac:spMkLst>
        </pc:spChg>
        <pc:spChg chg="mod">
          <ac:chgData name="Julia Bullworthy" userId="fcd6b9e6-7916-4691-a4e5-b39781f2336c" providerId="ADAL" clId="{0BEFB9CA-24C9-440D-AEC0-0C87B4654ADE}" dt="2022-01-28T13:15:44.222" v="68" actId="207"/>
          <ac:spMkLst>
            <pc:docMk/>
            <pc:sldMk cId="2792485098" sldId="257"/>
            <ac:spMk id="649" creationId="{934CD6B6-EE90-4296-BCE7-D7D030E20F05}"/>
          </ac:spMkLst>
        </pc:spChg>
        <pc:spChg chg="mod">
          <ac:chgData name="Julia Bullworthy" userId="fcd6b9e6-7916-4691-a4e5-b39781f2336c" providerId="ADAL" clId="{0BEFB9CA-24C9-440D-AEC0-0C87B4654ADE}" dt="2022-02-10T14:47:12.449" v="1311" actId="14100"/>
          <ac:spMkLst>
            <pc:docMk/>
            <pc:sldMk cId="2792485098" sldId="257"/>
            <ac:spMk id="790" creationId="{83BF65FA-B277-40CE-A558-501366BA7630}"/>
          </ac:spMkLst>
        </pc:spChg>
        <pc:spChg chg="mod">
          <ac:chgData name="Julia Bullworthy" userId="fcd6b9e6-7916-4691-a4e5-b39781f2336c" providerId="ADAL" clId="{0BEFB9CA-24C9-440D-AEC0-0C87B4654ADE}" dt="2022-02-10T14:50:36.287" v="1348" actId="20577"/>
          <ac:spMkLst>
            <pc:docMk/>
            <pc:sldMk cId="2792485098" sldId="257"/>
            <ac:spMk id="2513" creationId="{4EE7F0E5-98B0-47DA-A382-BF25B95B71F7}"/>
          </ac:spMkLst>
        </pc:spChg>
        <pc:grpChg chg="add mod">
          <ac:chgData name="Julia Bullworthy" userId="fcd6b9e6-7916-4691-a4e5-b39781f2336c" providerId="ADAL" clId="{0BEFB9CA-24C9-440D-AEC0-0C87B4654ADE}" dt="2022-02-10T14:51:08.732" v="1351" actId="14100"/>
          <ac:grpSpMkLst>
            <pc:docMk/>
            <pc:sldMk cId="2792485098" sldId="257"/>
            <ac:grpSpMk id="169" creationId="{E9CB132D-741E-445B-A778-B0C41427C53F}"/>
          </ac:grpSpMkLst>
        </pc:grpChg>
        <pc:picChg chg="add mod">
          <ac:chgData name="Julia Bullworthy" userId="fcd6b9e6-7916-4691-a4e5-b39781f2336c" providerId="ADAL" clId="{0BEFB9CA-24C9-440D-AEC0-0C87B4654ADE}" dt="2022-02-10T12:48:42.777" v="653" actId="1076"/>
          <ac:picMkLst>
            <pc:docMk/>
            <pc:sldMk cId="2792485098" sldId="257"/>
            <ac:picMk id="172" creationId="{36ADBF63-DE45-4BFF-A343-BD9C272B78C2}"/>
          </ac:picMkLst>
        </pc:picChg>
        <pc:picChg chg="add mod">
          <ac:chgData name="Julia Bullworthy" userId="fcd6b9e6-7916-4691-a4e5-b39781f2336c" providerId="ADAL" clId="{0BEFB9CA-24C9-440D-AEC0-0C87B4654ADE}" dt="2022-01-28T13:44:31.105" v="521" actId="1076"/>
          <ac:picMkLst>
            <pc:docMk/>
            <pc:sldMk cId="2792485098" sldId="257"/>
            <ac:picMk id="173" creationId="{7BCA312F-FD88-4D90-A8AC-6FE1E4618406}"/>
          </ac:picMkLst>
        </pc:picChg>
        <pc:picChg chg="add mod">
          <ac:chgData name="Julia Bullworthy" userId="fcd6b9e6-7916-4691-a4e5-b39781f2336c" providerId="ADAL" clId="{0BEFB9CA-24C9-440D-AEC0-0C87B4654ADE}" dt="2022-01-28T13:41:06.698" v="485" actId="1076"/>
          <ac:picMkLst>
            <pc:docMk/>
            <pc:sldMk cId="2792485098" sldId="257"/>
            <ac:picMk id="187" creationId="{08C81CF3-8431-4182-B9C6-5C3C7A4F95A6}"/>
          </ac:picMkLst>
        </pc:picChg>
        <pc:picChg chg="add mod">
          <ac:chgData name="Julia Bullworthy" userId="fcd6b9e6-7916-4691-a4e5-b39781f2336c" providerId="ADAL" clId="{0BEFB9CA-24C9-440D-AEC0-0C87B4654ADE}" dt="2022-02-10T13:11:37.271" v="772" actId="1076"/>
          <ac:picMkLst>
            <pc:docMk/>
            <pc:sldMk cId="2792485098" sldId="257"/>
            <ac:picMk id="188" creationId="{778B1533-B91C-4FC3-954D-73D1954ABC44}"/>
          </ac:picMkLst>
        </pc:picChg>
        <pc:picChg chg="add mod">
          <ac:chgData name="Julia Bullworthy" userId="fcd6b9e6-7916-4691-a4e5-b39781f2336c" providerId="ADAL" clId="{0BEFB9CA-24C9-440D-AEC0-0C87B4654ADE}" dt="2022-02-10T13:30:27.560" v="1010" actId="1076"/>
          <ac:picMkLst>
            <pc:docMk/>
            <pc:sldMk cId="2792485098" sldId="257"/>
            <ac:picMk id="189" creationId="{7AD69CD0-2CC2-429E-939C-5C1100C7D8ED}"/>
          </ac:picMkLst>
        </pc:picChg>
        <pc:picChg chg="add mod">
          <ac:chgData name="Julia Bullworthy" userId="fcd6b9e6-7916-4691-a4e5-b39781f2336c" providerId="ADAL" clId="{0BEFB9CA-24C9-440D-AEC0-0C87B4654ADE}" dt="2022-02-10T13:09:59.832" v="735" actId="1076"/>
          <ac:picMkLst>
            <pc:docMk/>
            <pc:sldMk cId="2792485098" sldId="257"/>
            <ac:picMk id="190" creationId="{77E9D75B-B877-4416-A993-A51EDD90E056}"/>
          </ac:picMkLst>
        </pc:picChg>
        <pc:picChg chg="add mod">
          <ac:chgData name="Julia Bullworthy" userId="fcd6b9e6-7916-4691-a4e5-b39781f2336c" providerId="ADAL" clId="{0BEFB9CA-24C9-440D-AEC0-0C87B4654ADE}" dt="2022-02-10T14:45:22.045" v="1288" actId="1076"/>
          <ac:picMkLst>
            <pc:docMk/>
            <pc:sldMk cId="2792485098" sldId="257"/>
            <ac:picMk id="191" creationId="{F7CCD21F-1157-4241-BBAC-35007FFD624A}"/>
          </ac:picMkLst>
        </pc:picChg>
        <pc:picChg chg="add mod">
          <ac:chgData name="Julia Bullworthy" userId="fcd6b9e6-7916-4691-a4e5-b39781f2336c" providerId="ADAL" clId="{0BEFB9CA-24C9-440D-AEC0-0C87B4654ADE}" dt="2022-01-28T13:42:43.377" v="494" actId="1076"/>
          <ac:picMkLst>
            <pc:docMk/>
            <pc:sldMk cId="2792485098" sldId="257"/>
            <ac:picMk id="192" creationId="{7A03DD9E-92B2-4A98-B072-A90DC93C8304}"/>
          </ac:picMkLst>
        </pc:picChg>
        <pc:picChg chg="add mod">
          <ac:chgData name="Julia Bullworthy" userId="fcd6b9e6-7916-4691-a4e5-b39781f2336c" providerId="ADAL" clId="{0BEFB9CA-24C9-440D-AEC0-0C87B4654ADE}" dt="2022-01-28T13:44:06.609" v="512" actId="1076"/>
          <ac:picMkLst>
            <pc:docMk/>
            <pc:sldMk cId="2792485098" sldId="257"/>
            <ac:picMk id="193" creationId="{68D1D3D0-9A78-40D1-8BD1-44C69BE564A8}"/>
          </ac:picMkLst>
        </pc:picChg>
        <pc:picChg chg="add mod">
          <ac:chgData name="Julia Bullworthy" userId="fcd6b9e6-7916-4691-a4e5-b39781f2336c" providerId="ADAL" clId="{0BEFB9CA-24C9-440D-AEC0-0C87B4654ADE}" dt="2022-02-10T13:57:10.615" v="1186" actId="1076"/>
          <ac:picMkLst>
            <pc:docMk/>
            <pc:sldMk cId="2792485098" sldId="257"/>
            <ac:picMk id="194" creationId="{9D98337F-5B48-4378-9F95-C5EDA82DE76E}"/>
          </ac:picMkLst>
        </pc:picChg>
        <pc:picChg chg="add mod">
          <ac:chgData name="Julia Bullworthy" userId="fcd6b9e6-7916-4691-a4e5-b39781f2336c" providerId="ADAL" clId="{0BEFB9CA-24C9-440D-AEC0-0C87B4654ADE}" dt="2022-01-28T13:43:02.337" v="499" actId="1076"/>
          <ac:picMkLst>
            <pc:docMk/>
            <pc:sldMk cId="2792485098" sldId="257"/>
            <ac:picMk id="195" creationId="{867E3BB1-092F-47BE-AD6F-C187B1A287C5}"/>
          </ac:picMkLst>
        </pc:picChg>
        <pc:picChg chg="add mod">
          <ac:chgData name="Julia Bullworthy" userId="fcd6b9e6-7916-4691-a4e5-b39781f2336c" providerId="ADAL" clId="{0BEFB9CA-24C9-440D-AEC0-0C87B4654ADE}" dt="2022-01-28T13:42:52.330" v="497" actId="1076"/>
          <ac:picMkLst>
            <pc:docMk/>
            <pc:sldMk cId="2792485098" sldId="257"/>
            <ac:picMk id="196" creationId="{B9058462-DC03-4597-92F0-45C4F29C09E4}"/>
          </ac:picMkLst>
        </pc:picChg>
        <pc:picChg chg="add mod">
          <ac:chgData name="Julia Bullworthy" userId="fcd6b9e6-7916-4691-a4e5-b39781f2336c" providerId="ADAL" clId="{0BEFB9CA-24C9-440D-AEC0-0C87B4654ADE}" dt="2022-01-28T13:44:21.417" v="517" actId="1076"/>
          <ac:picMkLst>
            <pc:docMk/>
            <pc:sldMk cId="2792485098" sldId="257"/>
            <ac:picMk id="202" creationId="{A3ED324C-9F4C-459E-B883-40AF0E9057D5}"/>
          </ac:picMkLst>
        </pc:picChg>
        <pc:picChg chg="add mod">
          <ac:chgData name="Julia Bullworthy" userId="fcd6b9e6-7916-4691-a4e5-b39781f2336c" providerId="ADAL" clId="{0BEFB9CA-24C9-440D-AEC0-0C87B4654ADE}" dt="2022-02-10T13:10:09.508" v="739" actId="1076"/>
          <ac:picMkLst>
            <pc:docMk/>
            <pc:sldMk cId="2792485098" sldId="257"/>
            <ac:picMk id="203" creationId="{4B5487BF-CE20-4B6F-8819-4AC291CD670E}"/>
          </ac:picMkLst>
        </pc:picChg>
        <pc:picChg chg="add mod">
          <ac:chgData name="Julia Bullworthy" userId="fcd6b9e6-7916-4691-a4e5-b39781f2336c" providerId="ADAL" clId="{0BEFB9CA-24C9-440D-AEC0-0C87B4654ADE}" dt="2022-02-10T13:09:15.703" v="726" actId="1076"/>
          <ac:picMkLst>
            <pc:docMk/>
            <pc:sldMk cId="2792485098" sldId="257"/>
            <ac:picMk id="204" creationId="{51FD8065-E2CB-4F38-8EE8-AE5425BB2DAE}"/>
          </ac:picMkLst>
        </pc:picChg>
        <pc:picChg chg="add mod">
          <ac:chgData name="Julia Bullworthy" userId="fcd6b9e6-7916-4691-a4e5-b39781f2336c" providerId="ADAL" clId="{0BEFB9CA-24C9-440D-AEC0-0C87B4654ADE}" dt="2022-01-28T13:45:01.248" v="528" actId="1076"/>
          <ac:picMkLst>
            <pc:docMk/>
            <pc:sldMk cId="2792485098" sldId="257"/>
            <ac:picMk id="205" creationId="{8483EEEE-E98E-4647-8DB1-C232B0DDB42D}"/>
          </ac:picMkLst>
        </pc:picChg>
        <pc:picChg chg="add mod">
          <ac:chgData name="Julia Bullworthy" userId="fcd6b9e6-7916-4691-a4e5-b39781f2336c" providerId="ADAL" clId="{0BEFB9CA-24C9-440D-AEC0-0C87B4654ADE}" dt="2022-02-10T13:10:59.713" v="760" actId="1076"/>
          <ac:picMkLst>
            <pc:docMk/>
            <pc:sldMk cId="2792485098" sldId="257"/>
            <ac:picMk id="206" creationId="{36509AB0-CCF5-4AFA-A62A-C5DD189DC883}"/>
          </ac:picMkLst>
        </pc:picChg>
        <pc:picChg chg="add mod">
          <ac:chgData name="Julia Bullworthy" userId="fcd6b9e6-7916-4691-a4e5-b39781f2336c" providerId="ADAL" clId="{0BEFB9CA-24C9-440D-AEC0-0C87B4654ADE}" dt="2022-02-10T13:30:00.780" v="1003" actId="1076"/>
          <ac:picMkLst>
            <pc:docMk/>
            <pc:sldMk cId="2792485098" sldId="257"/>
            <ac:picMk id="207" creationId="{13F15E78-F8F4-4EC2-B392-E6EBFD58EF99}"/>
          </ac:picMkLst>
        </pc:picChg>
        <pc:picChg chg="add mod">
          <ac:chgData name="Julia Bullworthy" userId="fcd6b9e6-7916-4691-a4e5-b39781f2336c" providerId="ADAL" clId="{0BEFB9CA-24C9-440D-AEC0-0C87B4654ADE}" dt="2022-02-10T13:23:00.855" v="911" actId="1076"/>
          <ac:picMkLst>
            <pc:docMk/>
            <pc:sldMk cId="2792485098" sldId="257"/>
            <ac:picMk id="208" creationId="{45194FE8-2940-4EF0-AF72-4206425DFAA2}"/>
          </ac:picMkLst>
        </pc:picChg>
        <pc:picChg chg="add mod">
          <ac:chgData name="Julia Bullworthy" userId="fcd6b9e6-7916-4691-a4e5-b39781f2336c" providerId="ADAL" clId="{0BEFB9CA-24C9-440D-AEC0-0C87B4654ADE}" dt="2022-01-28T13:46:01.641" v="538" actId="1076"/>
          <ac:picMkLst>
            <pc:docMk/>
            <pc:sldMk cId="2792485098" sldId="257"/>
            <ac:picMk id="209" creationId="{A9A12B65-A427-45B9-9509-60FFEAED7B50}"/>
          </ac:picMkLst>
        </pc:picChg>
        <pc:picChg chg="add del mod">
          <ac:chgData name="Julia Bullworthy" userId="fcd6b9e6-7916-4691-a4e5-b39781f2336c" providerId="ADAL" clId="{0BEFB9CA-24C9-440D-AEC0-0C87B4654ADE}" dt="2022-02-10T13:29:55.622" v="1001" actId="1076"/>
          <ac:picMkLst>
            <pc:docMk/>
            <pc:sldMk cId="2792485098" sldId="257"/>
            <ac:picMk id="210" creationId="{ED2DD581-8FD3-461F-8E15-253A5BCF29B8}"/>
          </ac:picMkLst>
        </pc:picChg>
        <pc:picChg chg="add del mod">
          <ac:chgData name="Julia Bullworthy" userId="fcd6b9e6-7916-4691-a4e5-b39781f2336c" providerId="ADAL" clId="{0BEFB9CA-24C9-440D-AEC0-0C87B4654ADE}" dt="2022-02-10T13:22:41.558" v="905" actId="478"/>
          <ac:picMkLst>
            <pc:docMk/>
            <pc:sldMk cId="2792485098" sldId="257"/>
            <ac:picMk id="211" creationId="{E1F09E3F-F384-412E-8754-F8EB125B290F}"/>
          </ac:picMkLst>
        </pc:picChg>
        <pc:picChg chg="add mod">
          <ac:chgData name="Julia Bullworthy" userId="fcd6b9e6-7916-4691-a4e5-b39781f2336c" providerId="ADAL" clId="{0BEFB9CA-24C9-440D-AEC0-0C87B4654ADE}" dt="2022-02-10T13:49:44.460" v="1092" actId="1076"/>
          <ac:picMkLst>
            <pc:docMk/>
            <pc:sldMk cId="2792485098" sldId="257"/>
            <ac:picMk id="212" creationId="{3950AC32-A125-4206-925C-8834C50EDA3F}"/>
          </ac:picMkLst>
        </pc:picChg>
        <pc:picChg chg="add mod">
          <ac:chgData name="Julia Bullworthy" userId="fcd6b9e6-7916-4691-a4e5-b39781f2336c" providerId="ADAL" clId="{0BEFB9CA-24C9-440D-AEC0-0C87B4654ADE}" dt="2022-02-10T13:55:04.279" v="1153" actId="1076"/>
          <ac:picMkLst>
            <pc:docMk/>
            <pc:sldMk cId="2792485098" sldId="257"/>
            <ac:picMk id="213" creationId="{402486F9-F368-4F17-819B-1F0937164B46}"/>
          </ac:picMkLst>
        </pc:picChg>
        <pc:picChg chg="add mod">
          <ac:chgData name="Julia Bullworthy" userId="fcd6b9e6-7916-4691-a4e5-b39781f2336c" providerId="ADAL" clId="{0BEFB9CA-24C9-440D-AEC0-0C87B4654ADE}" dt="2022-02-10T13:22:46.568" v="907" actId="1076"/>
          <ac:picMkLst>
            <pc:docMk/>
            <pc:sldMk cId="2792485098" sldId="257"/>
            <ac:picMk id="214" creationId="{8A2D0DD7-27A1-4EA6-8B53-9A16123866D7}"/>
          </ac:picMkLst>
        </pc:picChg>
        <pc:picChg chg="add mod">
          <ac:chgData name="Julia Bullworthy" userId="fcd6b9e6-7916-4691-a4e5-b39781f2336c" providerId="ADAL" clId="{0BEFB9CA-24C9-440D-AEC0-0C87B4654ADE}" dt="2022-01-28T13:46:56.513" v="555" actId="1076"/>
          <ac:picMkLst>
            <pc:docMk/>
            <pc:sldMk cId="2792485098" sldId="257"/>
            <ac:picMk id="215" creationId="{DE0D5B67-A295-4E21-8EA8-073AE01A4BFC}"/>
          </ac:picMkLst>
        </pc:picChg>
        <pc:picChg chg="add mod">
          <ac:chgData name="Julia Bullworthy" userId="fcd6b9e6-7916-4691-a4e5-b39781f2336c" providerId="ADAL" clId="{0BEFB9CA-24C9-440D-AEC0-0C87B4654ADE}" dt="2022-02-10T13:11:31.167" v="770" actId="1076"/>
          <ac:picMkLst>
            <pc:docMk/>
            <pc:sldMk cId="2792485098" sldId="257"/>
            <ac:picMk id="216" creationId="{14C4C26C-4B22-4362-A876-589D6DBDE216}"/>
          </ac:picMkLst>
        </pc:picChg>
        <pc:picChg chg="add del mod">
          <ac:chgData name="Julia Bullworthy" userId="fcd6b9e6-7916-4691-a4e5-b39781f2336c" providerId="ADAL" clId="{0BEFB9CA-24C9-440D-AEC0-0C87B4654ADE}" dt="2022-02-10T13:10:43.927" v="754" actId="1076"/>
          <ac:picMkLst>
            <pc:docMk/>
            <pc:sldMk cId="2792485098" sldId="257"/>
            <ac:picMk id="217" creationId="{236749D8-9920-4C4B-A272-BBEA7106AC61}"/>
          </ac:picMkLst>
        </pc:picChg>
        <pc:picChg chg="add mod">
          <ac:chgData name="Julia Bullworthy" userId="fcd6b9e6-7916-4691-a4e5-b39781f2336c" providerId="ADAL" clId="{0BEFB9CA-24C9-440D-AEC0-0C87B4654ADE}" dt="2022-02-10T13:58:16.806" v="1202" actId="1076"/>
          <ac:picMkLst>
            <pc:docMk/>
            <pc:sldMk cId="2792485098" sldId="257"/>
            <ac:picMk id="218" creationId="{87F8BD7E-1463-45B1-A57D-ABD0EF8D2DAB}"/>
          </ac:picMkLst>
        </pc:picChg>
        <pc:picChg chg="add mod">
          <ac:chgData name="Julia Bullworthy" userId="fcd6b9e6-7916-4691-a4e5-b39781f2336c" providerId="ADAL" clId="{0BEFB9CA-24C9-440D-AEC0-0C87B4654ADE}" dt="2022-02-10T13:49:53.047" v="1095" actId="1076"/>
          <ac:picMkLst>
            <pc:docMk/>
            <pc:sldMk cId="2792485098" sldId="257"/>
            <ac:picMk id="219" creationId="{C9BC859C-D379-42BB-BFDB-027A57756D75}"/>
          </ac:picMkLst>
        </pc:picChg>
        <pc:picChg chg="add del mod">
          <ac:chgData name="Julia Bullworthy" userId="fcd6b9e6-7916-4691-a4e5-b39781f2336c" providerId="ADAL" clId="{0BEFB9CA-24C9-440D-AEC0-0C87B4654ADE}" dt="2022-01-28T13:50:13.709" v="600" actId="478"/>
          <ac:picMkLst>
            <pc:docMk/>
            <pc:sldMk cId="2792485098" sldId="257"/>
            <ac:picMk id="220" creationId="{714F8581-2DEF-4DEC-A8B4-7F709E787780}"/>
          </ac:picMkLst>
        </pc:picChg>
        <pc:picChg chg="add mod">
          <ac:chgData name="Julia Bullworthy" userId="fcd6b9e6-7916-4691-a4e5-b39781f2336c" providerId="ADAL" clId="{0BEFB9CA-24C9-440D-AEC0-0C87B4654ADE}" dt="2022-02-10T13:47:05.859" v="1069" actId="1076"/>
          <ac:picMkLst>
            <pc:docMk/>
            <pc:sldMk cId="2792485098" sldId="257"/>
            <ac:picMk id="221" creationId="{080D62EA-3C24-48EA-AFE1-EF71BDDDE049}"/>
          </ac:picMkLst>
        </pc:picChg>
        <pc:picChg chg="add mod">
          <ac:chgData name="Julia Bullworthy" userId="fcd6b9e6-7916-4691-a4e5-b39781f2336c" providerId="ADAL" clId="{0BEFB9CA-24C9-440D-AEC0-0C87B4654ADE}" dt="2022-02-10T13:52:25.361" v="1128" actId="1076"/>
          <ac:picMkLst>
            <pc:docMk/>
            <pc:sldMk cId="2792485098" sldId="257"/>
            <ac:picMk id="222" creationId="{852D19EA-346E-46C3-A7E3-3E57934E0864}"/>
          </ac:picMkLst>
        </pc:picChg>
        <pc:picChg chg="add mod">
          <ac:chgData name="Julia Bullworthy" userId="fcd6b9e6-7916-4691-a4e5-b39781f2336c" providerId="ADAL" clId="{0BEFB9CA-24C9-440D-AEC0-0C87B4654ADE}" dt="2022-02-10T13:50:10.733" v="1099" actId="1076"/>
          <ac:picMkLst>
            <pc:docMk/>
            <pc:sldMk cId="2792485098" sldId="257"/>
            <ac:picMk id="223" creationId="{ED6CC833-0071-44EA-84B3-7820E02068AA}"/>
          </ac:picMkLst>
        </pc:picChg>
        <pc:picChg chg="add mod">
          <ac:chgData name="Julia Bullworthy" userId="fcd6b9e6-7916-4691-a4e5-b39781f2336c" providerId="ADAL" clId="{0BEFB9CA-24C9-440D-AEC0-0C87B4654ADE}" dt="2022-01-28T13:48:24.348" v="577" actId="1076"/>
          <ac:picMkLst>
            <pc:docMk/>
            <pc:sldMk cId="2792485098" sldId="257"/>
            <ac:picMk id="224" creationId="{607851C4-36CD-4F6B-9C07-1F7D0FC400F6}"/>
          </ac:picMkLst>
        </pc:picChg>
        <pc:picChg chg="add del mod">
          <ac:chgData name="Julia Bullworthy" userId="fcd6b9e6-7916-4691-a4e5-b39781f2336c" providerId="ADAL" clId="{0BEFB9CA-24C9-440D-AEC0-0C87B4654ADE}" dt="2022-02-10T13:23:08.917" v="913" actId="478"/>
          <ac:picMkLst>
            <pc:docMk/>
            <pc:sldMk cId="2792485098" sldId="257"/>
            <ac:picMk id="225" creationId="{40F754E1-DE5C-4279-BC12-300D4341E4FA}"/>
          </ac:picMkLst>
        </pc:picChg>
        <pc:picChg chg="add del mod">
          <ac:chgData name="Julia Bullworthy" userId="fcd6b9e6-7916-4691-a4e5-b39781f2336c" providerId="ADAL" clId="{0BEFB9CA-24C9-440D-AEC0-0C87B4654ADE}" dt="2022-01-28T13:48:52.580" v="583" actId="478"/>
          <ac:picMkLst>
            <pc:docMk/>
            <pc:sldMk cId="2792485098" sldId="257"/>
            <ac:picMk id="226" creationId="{A734F58A-BF77-4F80-8CF7-0237BA68568A}"/>
          </ac:picMkLst>
        </pc:picChg>
        <pc:picChg chg="add mod">
          <ac:chgData name="Julia Bullworthy" userId="fcd6b9e6-7916-4691-a4e5-b39781f2336c" providerId="ADAL" clId="{0BEFB9CA-24C9-440D-AEC0-0C87B4654ADE}" dt="2022-02-10T14:53:23.087" v="1370" actId="1076"/>
          <ac:picMkLst>
            <pc:docMk/>
            <pc:sldMk cId="2792485098" sldId="257"/>
            <ac:picMk id="227" creationId="{CB315EDF-47FD-4C38-9D7F-620B2E005C62}"/>
          </ac:picMkLst>
        </pc:picChg>
        <pc:picChg chg="add del mod">
          <ac:chgData name="Julia Bullworthy" userId="fcd6b9e6-7916-4691-a4e5-b39781f2336c" providerId="ADAL" clId="{0BEFB9CA-24C9-440D-AEC0-0C87B4654ADE}" dt="2022-02-10T13:23:42.238" v="924" actId="478"/>
          <ac:picMkLst>
            <pc:docMk/>
            <pc:sldMk cId="2792485098" sldId="257"/>
            <ac:picMk id="228" creationId="{3DEA8DF4-22DB-479D-830D-A5F7EF96B977}"/>
          </ac:picMkLst>
        </pc:picChg>
        <pc:picChg chg="add mod">
          <ac:chgData name="Julia Bullworthy" userId="fcd6b9e6-7916-4691-a4e5-b39781f2336c" providerId="ADAL" clId="{0BEFB9CA-24C9-440D-AEC0-0C87B4654ADE}" dt="2022-02-10T13:07:04.496" v="708" actId="14100"/>
          <ac:picMkLst>
            <pc:docMk/>
            <pc:sldMk cId="2792485098" sldId="257"/>
            <ac:picMk id="229" creationId="{99C5FC4A-2067-42E4-A704-4246765D985B}"/>
          </ac:picMkLst>
        </pc:picChg>
        <pc:picChg chg="add mod">
          <ac:chgData name="Julia Bullworthy" userId="fcd6b9e6-7916-4691-a4e5-b39781f2336c" providerId="ADAL" clId="{0BEFB9CA-24C9-440D-AEC0-0C87B4654ADE}" dt="2022-02-10T14:45:40.364" v="1295" actId="1076"/>
          <ac:picMkLst>
            <pc:docMk/>
            <pc:sldMk cId="2792485098" sldId="257"/>
            <ac:picMk id="230" creationId="{0EA4A391-35B3-4F4F-BB39-B9A7103849F5}"/>
          </ac:picMkLst>
        </pc:picChg>
        <pc:picChg chg="add mod">
          <ac:chgData name="Julia Bullworthy" userId="fcd6b9e6-7916-4691-a4e5-b39781f2336c" providerId="ADAL" clId="{0BEFB9CA-24C9-440D-AEC0-0C87B4654ADE}" dt="2022-02-10T13:30:56.712" v="1016" actId="1076"/>
          <ac:picMkLst>
            <pc:docMk/>
            <pc:sldMk cId="2792485098" sldId="257"/>
            <ac:picMk id="232" creationId="{FA6F4E8C-2277-4301-98EA-B54FA913E5D8}"/>
          </ac:picMkLst>
        </pc:picChg>
        <pc:picChg chg="add mod">
          <ac:chgData name="Julia Bullworthy" userId="fcd6b9e6-7916-4691-a4e5-b39781f2336c" providerId="ADAL" clId="{0BEFB9CA-24C9-440D-AEC0-0C87B4654ADE}" dt="2022-02-10T13:25:16.630" v="947" actId="1076"/>
          <ac:picMkLst>
            <pc:docMk/>
            <pc:sldMk cId="2792485098" sldId="257"/>
            <ac:picMk id="233" creationId="{965EB36A-2868-47D3-A1C2-AC63685E5018}"/>
          </ac:picMkLst>
        </pc:picChg>
        <pc:picChg chg="add mod">
          <ac:chgData name="Julia Bullworthy" userId="fcd6b9e6-7916-4691-a4e5-b39781f2336c" providerId="ADAL" clId="{0BEFB9CA-24C9-440D-AEC0-0C87B4654ADE}" dt="2022-02-10T14:45:34.470" v="1293" actId="1076"/>
          <ac:picMkLst>
            <pc:docMk/>
            <pc:sldMk cId="2792485098" sldId="257"/>
            <ac:picMk id="234" creationId="{66FC4DE3-D549-451E-920A-8EBECEFC2A5C}"/>
          </ac:picMkLst>
        </pc:picChg>
        <pc:picChg chg="add del mod">
          <ac:chgData name="Julia Bullworthy" userId="fcd6b9e6-7916-4691-a4e5-b39781f2336c" providerId="ADAL" clId="{0BEFB9CA-24C9-440D-AEC0-0C87B4654ADE}" dt="2022-02-10T12:47:19.434" v="638" actId="478"/>
          <ac:picMkLst>
            <pc:docMk/>
            <pc:sldMk cId="2792485098" sldId="257"/>
            <ac:picMk id="242" creationId="{7ECF33EE-F3B5-4ACB-BBAE-24524AF764BC}"/>
          </ac:picMkLst>
        </pc:picChg>
        <pc:picChg chg="add mod">
          <ac:chgData name="Julia Bullworthy" userId="fcd6b9e6-7916-4691-a4e5-b39781f2336c" providerId="ADAL" clId="{0BEFB9CA-24C9-440D-AEC0-0C87B4654ADE}" dt="2022-02-10T13:10:39.096" v="752" actId="1076"/>
          <ac:picMkLst>
            <pc:docMk/>
            <pc:sldMk cId="2792485098" sldId="257"/>
            <ac:picMk id="244" creationId="{ED95035B-A2F7-431A-94E7-BFD6C89399E9}"/>
          </ac:picMkLst>
        </pc:picChg>
        <pc:picChg chg="add mod">
          <ac:chgData name="Julia Bullworthy" userId="fcd6b9e6-7916-4691-a4e5-b39781f2336c" providerId="ADAL" clId="{0BEFB9CA-24C9-440D-AEC0-0C87B4654ADE}" dt="2022-02-10T13:10:16.061" v="742" actId="1076"/>
          <ac:picMkLst>
            <pc:docMk/>
            <pc:sldMk cId="2792485098" sldId="257"/>
            <ac:picMk id="248" creationId="{15307042-F648-4AC9-8A97-FAB7AD92118D}"/>
          </ac:picMkLst>
        </pc:picChg>
        <pc:picChg chg="add mod">
          <ac:chgData name="Julia Bullworthy" userId="fcd6b9e6-7916-4691-a4e5-b39781f2336c" providerId="ADAL" clId="{0BEFB9CA-24C9-440D-AEC0-0C87B4654ADE}" dt="2022-02-10T13:11:09.925" v="763" actId="1076"/>
          <ac:picMkLst>
            <pc:docMk/>
            <pc:sldMk cId="2792485098" sldId="257"/>
            <ac:picMk id="250" creationId="{B4CD5B80-4F84-42FB-BDFE-B75A008FCB0C}"/>
          </ac:picMkLst>
        </pc:picChg>
        <pc:picChg chg="add mod">
          <ac:chgData name="Julia Bullworthy" userId="fcd6b9e6-7916-4691-a4e5-b39781f2336c" providerId="ADAL" clId="{0BEFB9CA-24C9-440D-AEC0-0C87B4654ADE}" dt="2022-02-10T13:07:24.244" v="711" actId="1076"/>
          <ac:picMkLst>
            <pc:docMk/>
            <pc:sldMk cId="2792485098" sldId="257"/>
            <ac:picMk id="258" creationId="{E0BD201D-5384-4D61-9F09-DCB8EF19647F}"/>
          </ac:picMkLst>
        </pc:picChg>
        <pc:picChg chg="add mod">
          <ac:chgData name="Julia Bullworthy" userId="fcd6b9e6-7916-4691-a4e5-b39781f2336c" providerId="ADAL" clId="{0BEFB9CA-24C9-440D-AEC0-0C87B4654ADE}" dt="2022-02-10T13:09:20.852" v="728" actId="1076"/>
          <ac:picMkLst>
            <pc:docMk/>
            <pc:sldMk cId="2792485098" sldId="257"/>
            <ac:picMk id="259" creationId="{A9B5803E-03BE-4973-AB77-821C00CDEF48}"/>
          </ac:picMkLst>
        </pc:picChg>
        <pc:picChg chg="add mod">
          <ac:chgData name="Julia Bullworthy" userId="fcd6b9e6-7916-4691-a4e5-b39781f2336c" providerId="ADAL" clId="{0BEFB9CA-24C9-440D-AEC0-0C87B4654ADE}" dt="2022-02-10T13:09:00.614" v="721" actId="1076"/>
          <ac:picMkLst>
            <pc:docMk/>
            <pc:sldMk cId="2792485098" sldId="257"/>
            <ac:picMk id="267" creationId="{E7EBE405-B2CE-4111-B97B-8623BFF24618}"/>
          </ac:picMkLst>
        </pc:picChg>
        <pc:picChg chg="add mod">
          <ac:chgData name="Julia Bullworthy" userId="fcd6b9e6-7916-4691-a4e5-b39781f2336c" providerId="ADAL" clId="{0BEFB9CA-24C9-440D-AEC0-0C87B4654ADE}" dt="2022-02-10T13:14:03.377" v="821" actId="1076"/>
          <ac:picMkLst>
            <pc:docMk/>
            <pc:sldMk cId="2792485098" sldId="257"/>
            <ac:picMk id="273" creationId="{29E95CCF-3A44-4EAE-B765-04CED340CBCB}"/>
          </ac:picMkLst>
        </pc:picChg>
        <pc:picChg chg="add mod">
          <ac:chgData name="Julia Bullworthy" userId="fcd6b9e6-7916-4691-a4e5-b39781f2336c" providerId="ADAL" clId="{0BEFB9CA-24C9-440D-AEC0-0C87B4654ADE}" dt="2022-02-10T13:14:17.534" v="824" actId="1076"/>
          <ac:picMkLst>
            <pc:docMk/>
            <pc:sldMk cId="2792485098" sldId="257"/>
            <ac:picMk id="274" creationId="{AC58EF9F-40C2-4D41-9589-3B7F1558F89C}"/>
          </ac:picMkLst>
        </pc:picChg>
        <pc:picChg chg="add mod">
          <ac:chgData name="Julia Bullworthy" userId="fcd6b9e6-7916-4691-a4e5-b39781f2336c" providerId="ADAL" clId="{0BEFB9CA-24C9-440D-AEC0-0C87B4654ADE}" dt="2022-02-10T13:16:07.162" v="839" actId="1076"/>
          <ac:picMkLst>
            <pc:docMk/>
            <pc:sldMk cId="2792485098" sldId="257"/>
            <ac:picMk id="280" creationId="{7E35DCBF-1920-48BB-83D4-95D157404528}"/>
          </ac:picMkLst>
        </pc:picChg>
        <pc:picChg chg="add mod">
          <ac:chgData name="Julia Bullworthy" userId="fcd6b9e6-7916-4691-a4e5-b39781f2336c" providerId="ADAL" clId="{0BEFB9CA-24C9-440D-AEC0-0C87B4654ADE}" dt="2022-02-10T13:22:53.416" v="909" actId="1076"/>
          <ac:picMkLst>
            <pc:docMk/>
            <pc:sldMk cId="2792485098" sldId="257"/>
            <ac:picMk id="296" creationId="{1DDB5615-B0E8-42EA-84E5-A499B96FDF15}"/>
          </ac:picMkLst>
        </pc:picChg>
        <pc:picChg chg="add mod">
          <ac:chgData name="Julia Bullworthy" userId="fcd6b9e6-7916-4691-a4e5-b39781f2336c" providerId="ADAL" clId="{0BEFB9CA-24C9-440D-AEC0-0C87B4654ADE}" dt="2022-02-10T13:31:55.698" v="1048" actId="1076"/>
          <ac:picMkLst>
            <pc:docMk/>
            <pc:sldMk cId="2792485098" sldId="257"/>
            <ac:picMk id="297" creationId="{DE2F985A-4AF7-48D4-9732-556003B52D5D}"/>
          </ac:picMkLst>
        </pc:picChg>
        <pc:picChg chg="add mod">
          <ac:chgData name="Julia Bullworthy" userId="fcd6b9e6-7916-4691-a4e5-b39781f2336c" providerId="ADAL" clId="{0BEFB9CA-24C9-440D-AEC0-0C87B4654ADE}" dt="2022-02-10T13:24:22.020" v="936" actId="1076"/>
          <ac:picMkLst>
            <pc:docMk/>
            <pc:sldMk cId="2792485098" sldId="257"/>
            <ac:picMk id="300" creationId="{6B4BE057-78B5-4D7E-8974-6FB1AE2BC007}"/>
          </ac:picMkLst>
        </pc:picChg>
        <pc:picChg chg="add mod">
          <ac:chgData name="Julia Bullworthy" userId="fcd6b9e6-7916-4691-a4e5-b39781f2336c" providerId="ADAL" clId="{0BEFB9CA-24C9-440D-AEC0-0C87B4654ADE}" dt="2022-02-10T13:26:14.501" v="960" actId="1076"/>
          <ac:picMkLst>
            <pc:docMk/>
            <pc:sldMk cId="2792485098" sldId="257"/>
            <ac:picMk id="303" creationId="{AF4B5DA2-C38F-4DC6-B039-ED294F3AD916}"/>
          </ac:picMkLst>
        </pc:picChg>
        <pc:picChg chg="add mod">
          <ac:chgData name="Julia Bullworthy" userId="fcd6b9e6-7916-4691-a4e5-b39781f2336c" providerId="ADAL" clId="{0BEFB9CA-24C9-440D-AEC0-0C87B4654ADE}" dt="2022-02-10T13:46:02.845" v="1053" actId="14100"/>
          <ac:picMkLst>
            <pc:docMk/>
            <pc:sldMk cId="2792485098" sldId="257"/>
            <ac:picMk id="306" creationId="{D88DC8DD-2B6A-4593-BB08-45EAC43CC3F6}"/>
          </ac:picMkLst>
        </pc:picChg>
        <pc:picChg chg="add mod">
          <ac:chgData name="Julia Bullworthy" userId="fcd6b9e6-7916-4691-a4e5-b39781f2336c" providerId="ADAL" clId="{0BEFB9CA-24C9-440D-AEC0-0C87B4654ADE}" dt="2022-02-10T13:51:15.493" v="1115" actId="1076"/>
          <ac:picMkLst>
            <pc:docMk/>
            <pc:sldMk cId="2792485098" sldId="257"/>
            <ac:picMk id="311" creationId="{D4A43F23-C015-464B-83A5-236BC74797E6}"/>
          </ac:picMkLst>
        </pc:picChg>
        <pc:picChg chg="add mod">
          <ac:chgData name="Julia Bullworthy" userId="fcd6b9e6-7916-4691-a4e5-b39781f2336c" providerId="ADAL" clId="{0BEFB9CA-24C9-440D-AEC0-0C87B4654ADE}" dt="2022-02-10T13:50:35.934" v="1106" actId="1076"/>
          <ac:picMkLst>
            <pc:docMk/>
            <pc:sldMk cId="2792485098" sldId="257"/>
            <ac:picMk id="314" creationId="{9D794826-37D6-439C-8EDB-44493A808D74}"/>
          </ac:picMkLst>
        </pc:picChg>
        <pc:picChg chg="add mod">
          <ac:chgData name="Julia Bullworthy" userId="fcd6b9e6-7916-4691-a4e5-b39781f2336c" providerId="ADAL" clId="{0BEFB9CA-24C9-440D-AEC0-0C87B4654ADE}" dt="2022-02-10T14:53:17.568" v="1368" actId="1076"/>
          <ac:picMkLst>
            <pc:docMk/>
            <pc:sldMk cId="2792485098" sldId="257"/>
            <ac:picMk id="315" creationId="{D4615BE0-CFD9-414E-8DCA-2D19C6E8D9BA}"/>
          </ac:picMkLst>
        </pc:picChg>
        <pc:picChg chg="add mod">
          <ac:chgData name="Julia Bullworthy" userId="fcd6b9e6-7916-4691-a4e5-b39781f2336c" providerId="ADAL" clId="{0BEFB9CA-24C9-440D-AEC0-0C87B4654ADE}" dt="2022-02-10T13:54:22.033" v="1141" actId="1076"/>
          <ac:picMkLst>
            <pc:docMk/>
            <pc:sldMk cId="2792485098" sldId="257"/>
            <ac:picMk id="325" creationId="{6FB90C2F-28E9-4643-8D40-FDFCA6054F12}"/>
          </ac:picMkLst>
        </pc:picChg>
        <pc:picChg chg="add mod">
          <ac:chgData name="Julia Bullworthy" userId="fcd6b9e6-7916-4691-a4e5-b39781f2336c" providerId="ADAL" clId="{0BEFB9CA-24C9-440D-AEC0-0C87B4654ADE}" dt="2022-02-10T13:54:53.616" v="1152" actId="1076"/>
          <ac:picMkLst>
            <pc:docMk/>
            <pc:sldMk cId="2792485098" sldId="257"/>
            <ac:picMk id="329" creationId="{CAE1182D-43AF-46A4-8887-8FAC69257B26}"/>
          </ac:picMkLst>
        </pc:picChg>
        <pc:picChg chg="add mod">
          <ac:chgData name="Julia Bullworthy" userId="fcd6b9e6-7916-4691-a4e5-b39781f2336c" providerId="ADAL" clId="{0BEFB9CA-24C9-440D-AEC0-0C87B4654ADE}" dt="2022-02-10T13:55:40.129" v="1162" actId="1076"/>
          <ac:picMkLst>
            <pc:docMk/>
            <pc:sldMk cId="2792485098" sldId="257"/>
            <ac:picMk id="330" creationId="{10D6FDD7-B8A6-4465-9016-917D5765FD39}"/>
          </ac:picMkLst>
        </pc:picChg>
        <pc:picChg chg="add mod">
          <ac:chgData name="Julia Bullworthy" userId="fcd6b9e6-7916-4691-a4e5-b39781f2336c" providerId="ADAL" clId="{0BEFB9CA-24C9-440D-AEC0-0C87B4654ADE}" dt="2022-02-10T13:55:45.055" v="1163"/>
          <ac:picMkLst>
            <pc:docMk/>
            <pc:sldMk cId="2792485098" sldId="257"/>
            <ac:picMk id="331" creationId="{61699211-4B92-4257-A897-7037C5AE115B}"/>
          </ac:picMkLst>
        </pc:picChg>
        <pc:picChg chg="add mod">
          <ac:chgData name="Julia Bullworthy" userId="fcd6b9e6-7916-4691-a4e5-b39781f2336c" providerId="ADAL" clId="{0BEFB9CA-24C9-440D-AEC0-0C87B4654ADE}" dt="2022-02-10T13:57:18.679" v="1188" actId="1076"/>
          <ac:picMkLst>
            <pc:docMk/>
            <pc:sldMk cId="2792485098" sldId="257"/>
            <ac:picMk id="332" creationId="{804292E2-A838-4AFA-A103-CD23FC7833C8}"/>
          </ac:picMkLst>
        </pc:picChg>
        <pc:picChg chg="add mod">
          <ac:chgData name="Julia Bullworthy" userId="fcd6b9e6-7916-4691-a4e5-b39781f2336c" providerId="ADAL" clId="{0BEFB9CA-24C9-440D-AEC0-0C87B4654ADE}" dt="2022-02-10T14:45:25.875" v="1290" actId="1076"/>
          <ac:picMkLst>
            <pc:docMk/>
            <pc:sldMk cId="2792485098" sldId="257"/>
            <ac:picMk id="334" creationId="{A861EA6D-7B19-4B3C-9AF4-1540EB982428}"/>
          </ac:picMkLst>
        </pc:picChg>
        <pc:picChg chg="add mod">
          <ac:chgData name="Julia Bullworthy" userId="fcd6b9e6-7916-4691-a4e5-b39781f2336c" providerId="ADAL" clId="{0BEFB9CA-24C9-440D-AEC0-0C87B4654ADE}" dt="2022-02-10T13:57:38.957" v="1193" actId="1076"/>
          <ac:picMkLst>
            <pc:docMk/>
            <pc:sldMk cId="2792485098" sldId="257"/>
            <ac:picMk id="336" creationId="{B9D90CFF-CCAF-4FBD-A1AD-22D870206ADD}"/>
          </ac:picMkLst>
        </pc:picChg>
        <pc:picChg chg="add mod">
          <ac:chgData name="Julia Bullworthy" userId="fcd6b9e6-7916-4691-a4e5-b39781f2336c" providerId="ADAL" clId="{0BEFB9CA-24C9-440D-AEC0-0C87B4654ADE}" dt="2022-02-10T13:58:00.025" v="1199" actId="1076"/>
          <ac:picMkLst>
            <pc:docMk/>
            <pc:sldMk cId="2792485098" sldId="257"/>
            <ac:picMk id="338" creationId="{8B9D72C0-B276-41F2-B00E-1278E78EBC24}"/>
          </ac:picMkLst>
        </pc:picChg>
        <pc:picChg chg="add mod">
          <ac:chgData name="Julia Bullworthy" userId="fcd6b9e6-7916-4691-a4e5-b39781f2336c" providerId="ADAL" clId="{0BEFB9CA-24C9-440D-AEC0-0C87B4654ADE}" dt="2022-02-10T13:59:14.884" v="1209" actId="1076"/>
          <ac:picMkLst>
            <pc:docMk/>
            <pc:sldMk cId="2792485098" sldId="257"/>
            <ac:picMk id="341" creationId="{AE5877F2-1AF3-418F-905C-AF2BF45C88D5}"/>
          </ac:picMkLst>
        </pc:picChg>
        <pc:picChg chg="mod">
          <ac:chgData name="Julia Bullworthy" userId="fcd6b9e6-7916-4691-a4e5-b39781f2336c" providerId="ADAL" clId="{0BEFB9CA-24C9-440D-AEC0-0C87B4654ADE}" dt="2022-02-10T14:50:56.115" v="1350" actId="1076"/>
          <ac:picMkLst>
            <pc:docMk/>
            <pc:sldMk cId="2792485098" sldId="257"/>
            <ac:picMk id="466" creationId="{AEBB7908-5C5F-40A5-88D0-2D21C24EAAEF}"/>
          </ac:picMkLst>
        </pc:picChg>
        <pc:picChg chg="add mod">
          <ac:chgData name="Julia Bullworthy" userId="fcd6b9e6-7916-4691-a4e5-b39781f2336c" providerId="ADAL" clId="{0BEFB9CA-24C9-440D-AEC0-0C87B4654ADE}" dt="2022-02-10T13:11:15.124" v="765" actId="1076"/>
          <ac:picMkLst>
            <pc:docMk/>
            <pc:sldMk cId="2792485098" sldId="257"/>
            <ac:picMk id="1026" creationId="{531CB0DA-E503-4FE1-B4DE-E4F7AB497620}"/>
          </ac:picMkLst>
        </pc:picChg>
        <pc:picChg chg="add mod">
          <ac:chgData name="Julia Bullworthy" userId="fcd6b9e6-7916-4691-a4e5-b39781f2336c" providerId="ADAL" clId="{0BEFB9CA-24C9-440D-AEC0-0C87B4654ADE}" dt="2022-02-10T13:46:36.703" v="1060" actId="14100"/>
          <ac:picMkLst>
            <pc:docMk/>
            <pc:sldMk cId="2792485098" sldId="257"/>
            <ac:picMk id="1028" creationId="{92BC2BC7-7B4D-4915-9B54-872B6F726293}"/>
          </ac:picMkLst>
        </pc:picChg>
        <pc:picChg chg="add mod">
          <ac:chgData name="Julia Bullworthy" userId="fcd6b9e6-7916-4691-a4e5-b39781f2336c" providerId="ADAL" clId="{0BEFB9CA-24C9-440D-AEC0-0C87B4654ADE}" dt="2022-02-10T14:54:14.156" v="1423" actId="1076"/>
          <ac:picMkLst>
            <pc:docMk/>
            <pc:sldMk cId="2792485098" sldId="257"/>
            <ac:picMk id="1030" creationId="{99A76957-5634-4F09-8E93-24B72E0700A7}"/>
          </ac:picMkLst>
        </pc:picChg>
        <pc:cxnChg chg="add mod">
          <ac:chgData name="Julia Bullworthy" userId="fcd6b9e6-7916-4691-a4e5-b39781f2336c" providerId="ADAL" clId="{0BEFB9CA-24C9-440D-AEC0-0C87B4654ADE}" dt="2022-01-28T13:43:33.961" v="504" actId="1076"/>
          <ac:cxnSpMkLst>
            <pc:docMk/>
            <pc:sldMk cId="2792485098" sldId="257"/>
            <ac:cxnSpMk id="199" creationId="{541B3CE8-89A4-4885-881C-4F224E0B80E6}"/>
          </ac:cxnSpMkLst>
        </pc:cxnChg>
        <pc:cxnChg chg="add mod">
          <ac:chgData name="Julia Bullworthy" userId="fcd6b9e6-7916-4691-a4e5-b39781f2336c" providerId="ADAL" clId="{0BEFB9CA-24C9-440D-AEC0-0C87B4654ADE}" dt="2022-01-28T13:43:53.562" v="509" actId="1076"/>
          <ac:cxnSpMkLst>
            <pc:docMk/>
            <pc:sldMk cId="2792485098" sldId="257"/>
            <ac:cxnSpMk id="200" creationId="{56BA9C19-DD70-4A32-929C-586D93C9A927}"/>
          </ac:cxnSpMkLst>
        </pc:cxnChg>
        <pc:cxnChg chg="add mod">
          <ac:chgData name="Julia Bullworthy" userId="fcd6b9e6-7916-4691-a4e5-b39781f2336c" providerId="ADAL" clId="{0BEFB9CA-24C9-440D-AEC0-0C87B4654ADE}" dt="2022-01-28T13:43:48.381" v="508" actId="1076"/>
          <ac:cxnSpMkLst>
            <pc:docMk/>
            <pc:sldMk cId="2792485098" sldId="257"/>
            <ac:cxnSpMk id="201" creationId="{8EF35683-5142-4F70-8590-C36F1A492046}"/>
          </ac:cxnSpMkLst>
        </pc:cxnChg>
        <pc:cxnChg chg="del">
          <ac:chgData name="Julia Bullworthy" userId="fcd6b9e6-7916-4691-a4e5-b39781f2336c" providerId="ADAL" clId="{0BEFB9CA-24C9-440D-AEC0-0C87B4654ADE}" dt="2022-01-28T13:13:25.696" v="31" actId="478"/>
          <ac:cxnSpMkLst>
            <pc:docMk/>
            <pc:sldMk cId="2792485098" sldId="257"/>
            <ac:cxnSpMk id="257" creationId="{C29352E4-1A05-4BA7-A7CB-2623C9C94865}"/>
          </ac:cxnSpMkLst>
        </pc:cxnChg>
        <pc:cxnChg chg="del">
          <ac:chgData name="Julia Bullworthy" userId="fcd6b9e6-7916-4691-a4e5-b39781f2336c" providerId="ADAL" clId="{0BEFB9CA-24C9-440D-AEC0-0C87B4654ADE}" dt="2022-01-28T13:13:26.535" v="32" actId="478"/>
          <ac:cxnSpMkLst>
            <pc:docMk/>
            <pc:sldMk cId="2792485098" sldId="257"/>
            <ac:cxnSpMk id="261" creationId="{0FC03121-1C4D-4941-8E0F-10FBB5C56D4B}"/>
          </ac:cxnSpMkLst>
        </pc:cxnChg>
        <pc:cxnChg chg="add mod">
          <ac:chgData name="Julia Bullworthy" userId="fcd6b9e6-7916-4691-a4e5-b39781f2336c" providerId="ADAL" clId="{0BEFB9CA-24C9-440D-AEC0-0C87B4654ADE}" dt="2022-02-10T13:13:23.238" v="816" actId="1076"/>
          <ac:cxnSpMkLst>
            <pc:docMk/>
            <pc:sldMk cId="2792485098" sldId="257"/>
            <ac:cxnSpMk id="270" creationId="{FEBDFCDF-04F7-42B3-9143-1578D0DE5739}"/>
          </ac:cxnSpMkLst>
        </pc:cxnChg>
        <pc:cxnChg chg="add mod">
          <ac:chgData name="Julia Bullworthy" userId="fcd6b9e6-7916-4691-a4e5-b39781f2336c" providerId="ADAL" clId="{0BEFB9CA-24C9-440D-AEC0-0C87B4654ADE}" dt="2022-02-10T13:15:16.588" v="828" actId="1076"/>
          <ac:cxnSpMkLst>
            <pc:docMk/>
            <pc:sldMk cId="2792485098" sldId="257"/>
            <ac:cxnSpMk id="271" creationId="{B19CD71C-9F70-4D39-BBB4-4936B183B73E}"/>
          </ac:cxnSpMkLst>
        </pc:cxnChg>
        <pc:cxnChg chg="del">
          <ac:chgData name="Julia Bullworthy" userId="fcd6b9e6-7916-4691-a4e5-b39781f2336c" providerId="ADAL" clId="{0BEFB9CA-24C9-440D-AEC0-0C87B4654ADE}" dt="2022-01-28T13:13:29.691" v="33" actId="478"/>
          <ac:cxnSpMkLst>
            <pc:docMk/>
            <pc:sldMk cId="2792485098" sldId="257"/>
            <ac:cxnSpMk id="295" creationId="{66C45BAF-1C88-4672-8EAE-7E827BBE7FD4}"/>
          </ac:cxnSpMkLst>
        </pc:cxnChg>
        <pc:cxnChg chg="del">
          <ac:chgData name="Julia Bullworthy" userId="fcd6b9e6-7916-4691-a4e5-b39781f2336c" providerId="ADAL" clId="{0BEFB9CA-24C9-440D-AEC0-0C87B4654ADE}" dt="2022-01-28T13:13:36.209" v="39" actId="478"/>
          <ac:cxnSpMkLst>
            <pc:docMk/>
            <pc:sldMk cId="2792485098" sldId="257"/>
            <ac:cxnSpMk id="297" creationId="{B206D056-FF08-4306-8320-048545984029}"/>
          </ac:cxnSpMkLst>
        </pc:cxnChg>
        <pc:cxnChg chg="del">
          <ac:chgData name="Julia Bullworthy" userId="fcd6b9e6-7916-4691-a4e5-b39781f2336c" providerId="ADAL" clId="{0BEFB9CA-24C9-440D-AEC0-0C87B4654ADE}" dt="2022-01-28T13:13:30.653" v="34" actId="478"/>
          <ac:cxnSpMkLst>
            <pc:docMk/>
            <pc:sldMk cId="2792485098" sldId="257"/>
            <ac:cxnSpMk id="300" creationId="{BFE59266-136E-4DC5-A77A-8AE6680BC433}"/>
          </ac:cxnSpMkLst>
        </pc:cxnChg>
        <pc:cxnChg chg="add mod">
          <ac:chgData name="Julia Bullworthy" userId="fcd6b9e6-7916-4691-a4e5-b39781f2336c" providerId="ADAL" clId="{0BEFB9CA-24C9-440D-AEC0-0C87B4654ADE}" dt="2022-02-10T13:24:56.675" v="945" actId="1076"/>
          <ac:cxnSpMkLst>
            <pc:docMk/>
            <pc:sldMk cId="2792485098" sldId="257"/>
            <ac:cxnSpMk id="302" creationId="{8572004B-C364-41F0-A6EB-791495BE0B29}"/>
          </ac:cxnSpMkLst>
        </pc:cxnChg>
        <pc:cxnChg chg="del mod">
          <ac:chgData name="Julia Bullworthy" userId="fcd6b9e6-7916-4691-a4e5-b39781f2336c" providerId="ADAL" clId="{0BEFB9CA-24C9-440D-AEC0-0C87B4654ADE}" dt="2022-01-28T13:13:31.530" v="36" actId="478"/>
          <ac:cxnSpMkLst>
            <pc:docMk/>
            <pc:sldMk cId="2792485098" sldId="257"/>
            <ac:cxnSpMk id="304" creationId="{55F9C348-37A6-48C7-B31D-2269504A3641}"/>
          </ac:cxnSpMkLst>
        </pc:cxnChg>
        <pc:cxnChg chg="add del mod">
          <ac:chgData name="Julia Bullworthy" userId="fcd6b9e6-7916-4691-a4e5-b39781f2336c" providerId="ADAL" clId="{0BEFB9CA-24C9-440D-AEC0-0C87B4654ADE}" dt="2022-02-10T13:25:47.685" v="953" actId="478"/>
          <ac:cxnSpMkLst>
            <pc:docMk/>
            <pc:sldMk cId="2792485098" sldId="257"/>
            <ac:cxnSpMk id="304" creationId="{F0B8F31B-EC79-48B6-8B1C-6A1308D55535}"/>
          </ac:cxnSpMkLst>
        </pc:cxnChg>
        <pc:cxnChg chg="del">
          <ac:chgData name="Julia Bullworthy" userId="fcd6b9e6-7916-4691-a4e5-b39781f2336c" providerId="ADAL" clId="{0BEFB9CA-24C9-440D-AEC0-0C87B4654ADE}" dt="2022-01-28T13:13:33.535" v="37" actId="478"/>
          <ac:cxnSpMkLst>
            <pc:docMk/>
            <pc:sldMk cId="2792485098" sldId="257"/>
            <ac:cxnSpMk id="306" creationId="{FFA75F55-8110-4E31-A18A-C3F52552BCB8}"/>
          </ac:cxnSpMkLst>
        </pc:cxnChg>
        <pc:cxnChg chg="del">
          <ac:chgData name="Julia Bullworthy" userId="fcd6b9e6-7916-4691-a4e5-b39781f2336c" providerId="ADAL" clId="{0BEFB9CA-24C9-440D-AEC0-0C87B4654ADE}" dt="2022-01-28T13:13:35.312" v="38" actId="478"/>
          <ac:cxnSpMkLst>
            <pc:docMk/>
            <pc:sldMk cId="2792485098" sldId="257"/>
            <ac:cxnSpMk id="308" creationId="{057AF457-32A7-4E65-AA4B-86F5CE2CAD12}"/>
          </ac:cxnSpMkLst>
        </pc:cxnChg>
        <pc:cxnChg chg="add mod">
          <ac:chgData name="Julia Bullworthy" userId="fcd6b9e6-7916-4691-a4e5-b39781f2336c" providerId="ADAL" clId="{0BEFB9CA-24C9-440D-AEC0-0C87B4654ADE}" dt="2022-02-10T13:27:06.993" v="971" actId="1076"/>
          <ac:cxnSpMkLst>
            <pc:docMk/>
            <pc:sldMk cId="2792485098" sldId="257"/>
            <ac:cxnSpMk id="308" creationId="{1D8295ED-0137-4D54-A2A6-D680F563DBA1}"/>
          </ac:cxnSpMkLst>
        </pc:cxnChg>
        <pc:cxnChg chg="add mod">
          <ac:chgData name="Julia Bullworthy" userId="fcd6b9e6-7916-4691-a4e5-b39781f2336c" providerId="ADAL" clId="{0BEFB9CA-24C9-440D-AEC0-0C87B4654ADE}" dt="2022-02-10T13:29:51.260" v="999" actId="1076"/>
          <ac:cxnSpMkLst>
            <pc:docMk/>
            <pc:sldMk cId="2792485098" sldId="257"/>
            <ac:cxnSpMk id="309" creationId="{2402A3E9-2D07-4AA7-82FB-D1D07E9E59B7}"/>
          </ac:cxnSpMkLst>
        </pc:cxnChg>
        <pc:cxnChg chg="add mod">
          <ac:chgData name="Julia Bullworthy" userId="fcd6b9e6-7916-4691-a4e5-b39781f2336c" providerId="ADAL" clId="{0BEFB9CA-24C9-440D-AEC0-0C87B4654ADE}" dt="2022-02-10T13:51:21.735" v="1117" actId="1076"/>
          <ac:cxnSpMkLst>
            <pc:docMk/>
            <pc:sldMk cId="2792485098" sldId="257"/>
            <ac:cxnSpMk id="321" creationId="{1E34B42C-300F-44E6-9492-FAE092975890}"/>
          </ac:cxnSpMkLst>
        </pc:cxnChg>
        <pc:cxnChg chg="add mod">
          <ac:chgData name="Julia Bullworthy" userId="fcd6b9e6-7916-4691-a4e5-b39781f2336c" providerId="ADAL" clId="{0BEFB9CA-24C9-440D-AEC0-0C87B4654ADE}" dt="2022-02-10T13:53:46.883" v="1132" actId="14100"/>
          <ac:cxnSpMkLst>
            <pc:docMk/>
            <pc:sldMk cId="2792485098" sldId="257"/>
            <ac:cxnSpMk id="324" creationId="{0A9D4810-8331-4EF9-B022-906C434FA693}"/>
          </ac:cxnSpMkLst>
        </pc:cxnChg>
        <pc:cxnChg chg="add mod">
          <ac:chgData name="Julia Bullworthy" userId="fcd6b9e6-7916-4691-a4e5-b39781f2336c" providerId="ADAL" clId="{0BEFB9CA-24C9-440D-AEC0-0C87B4654ADE}" dt="2022-02-10T13:54:26.934" v="1143" actId="1076"/>
          <ac:cxnSpMkLst>
            <pc:docMk/>
            <pc:sldMk cId="2792485098" sldId="257"/>
            <ac:cxnSpMk id="326" creationId="{622C1FF4-C00B-40B7-892E-F6FBEE579C78}"/>
          </ac:cxnSpMkLst>
        </pc:cxnChg>
        <pc:cxnChg chg="add mod">
          <ac:chgData name="Julia Bullworthy" userId="fcd6b9e6-7916-4691-a4e5-b39781f2336c" providerId="ADAL" clId="{0BEFB9CA-24C9-440D-AEC0-0C87B4654ADE}" dt="2022-02-10T13:59:29.314" v="1213" actId="1076"/>
          <ac:cxnSpMkLst>
            <pc:docMk/>
            <pc:sldMk cId="2792485098" sldId="257"/>
            <ac:cxnSpMk id="343" creationId="{6FD0FA62-117D-4696-8274-DD839B94DF88}"/>
          </ac:cxnSpMkLst>
        </pc:cxnChg>
        <pc:cxnChg chg="add mod">
          <ac:chgData name="Julia Bullworthy" userId="fcd6b9e6-7916-4691-a4e5-b39781f2336c" providerId="ADAL" clId="{0BEFB9CA-24C9-440D-AEC0-0C87B4654ADE}" dt="2022-02-10T14:53:33.931" v="1373" actId="1076"/>
          <ac:cxnSpMkLst>
            <pc:docMk/>
            <pc:sldMk cId="2792485098" sldId="257"/>
            <ac:cxnSpMk id="346" creationId="{426817C1-8FF9-4583-AADC-CFB111CA527C}"/>
          </ac:cxnSpMkLst>
        </pc:cxnChg>
        <pc:cxnChg chg="del">
          <ac:chgData name="Julia Bullworthy" userId="fcd6b9e6-7916-4691-a4e5-b39781f2336c" providerId="ADAL" clId="{0BEFB9CA-24C9-440D-AEC0-0C87B4654ADE}" dt="2022-01-28T13:13:00.726" v="13" actId="478"/>
          <ac:cxnSpMkLst>
            <pc:docMk/>
            <pc:sldMk cId="2792485098" sldId="257"/>
            <ac:cxnSpMk id="428" creationId="{BEFC056B-259F-4C04-9DEE-966068BF5554}"/>
          </ac:cxnSpMkLst>
        </pc:cxnChg>
        <pc:cxnChg chg="del">
          <ac:chgData name="Julia Bullworthy" userId="fcd6b9e6-7916-4691-a4e5-b39781f2336c" providerId="ADAL" clId="{0BEFB9CA-24C9-440D-AEC0-0C87B4654ADE}" dt="2022-01-28T13:13:12.733" v="22" actId="478"/>
          <ac:cxnSpMkLst>
            <pc:docMk/>
            <pc:sldMk cId="2792485098" sldId="257"/>
            <ac:cxnSpMk id="429" creationId="{0F7D9F14-F992-4A24-8EDC-ED0CF7E7750F}"/>
          </ac:cxnSpMkLst>
        </pc:cxnChg>
        <pc:cxnChg chg="del">
          <ac:chgData name="Julia Bullworthy" userId="fcd6b9e6-7916-4691-a4e5-b39781f2336c" providerId="ADAL" clId="{0BEFB9CA-24C9-440D-AEC0-0C87B4654ADE}" dt="2022-02-10T13:10:04.787" v="737" actId="478"/>
          <ac:cxnSpMkLst>
            <pc:docMk/>
            <pc:sldMk cId="2792485098" sldId="257"/>
            <ac:cxnSpMk id="435" creationId="{D5023923-8B1E-48BA-A9B8-4E136D4E9279}"/>
          </ac:cxnSpMkLst>
        </pc:cxnChg>
        <pc:cxnChg chg="mod">
          <ac:chgData name="Julia Bullworthy" userId="fcd6b9e6-7916-4691-a4e5-b39781f2336c" providerId="ADAL" clId="{0BEFB9CA-24C9-440D-AEC0-0C87B4654ADE}" dt="2022-02-10T13:10:07.746" v="738" actId="1076"/>
          <ac:cxnSpMkLst>
            <pc:docMk/>
            <pc:sldMk cId="2792485098" sldId="257"/>
            <ac:cxnSpMk id="442" creationId="{75504AFC-DA5E-4ABD-AC95-289E9297DECA}"/>
          </ac:cxnSpMkLst>
        </pc:cxnChg>
        <pc:cxnChg chg="mod">
          <ac:chgData name="Julia Bullworthy" userId="fcd6b9e6-7916-4691-a4e5-b39781f2336c" providerId="ADAL" clId="{0BEFB9CA-24C9-440D-AEC0-0C87B4654ADE}" dt="2022-02-10T13:10:14.380" v="741" actId="1076"/>
          <ac:cxnSpMkLst>
            <pc:docMk/>
            <pc:sldMk cId="2792485098" sldId="257"/>
            <ac:cxnSpMk id="445" creationId="{0EFC7757-B283-4AC6-8027-13EF171A2C8B}"/>
          </ac:cxnSpMkLst>
        </pc:cxnChg>
        <pc:cxnChg chg="del">
          <ac:chgData name="Julia Bullworthy" userId="fcd6b9e6-7916-4691-a4e5-b39781f2336c" providerId="ADAL" clId="{0BEFB9CA-24C9-440D-AEC0-0C87B4654ADE}" dt="2022-02-10T12:48:52.267" v="655" actId="478"/>
          <ac:cxnSpMkLst>
            <pc:docMk/>
            <pc:sldMk cId="2792485098" sldId="257"/>
            <ac:cxnSpMk id="454" creationId="{434661DE-0710-477F-A592-E6031BB29717}"/>
          </ac:cxnSpMkLst>
        </pc:cxnChg>
        <pc:cxnChg chg="mod">
          <ac:chgData name="Julia Bullworthy" userId="fcd6b9e6-7916-4691-a4e5-b39781f2336c" providerId="ADAL" clId="{0BEFB9CA-24C9-440D-AEC0-0C87B4654ADE}" dt="2022-02-10T13:09:53.066" v="733" actId="1076"/>
          <ac:cxnSpMkLst>
            <pc:docMk/>
            <pc:sldMk cId="2792485098" sldId="257"/>
            <ac:cxnSpMk id="455" creationId="{8F37296C-EF24-4E11-9A9F-1EB82E876777}"/>
          </ac:cxnSpMkLst>
        </pc:cxnChg>
        <pc:cxnChg chg="add del mod">
          <ac:chgData name="Julia Bullworthy" userId="fcd6b9e6-7916-4691-a4e5-b39781f2336c" providerId="ADAL" clId="{0BEFB9CA-24C9-440D-AEC0-0C87B4654ADE}" dt="2022-02-10T13:10:48.831" v="756" actId="1076"/>
          <ac:cxnSpMkLst>
            <pc:docMk/>
            <pc:sldMk cId="2792485098" sldId="257"/>
            <ac:cxnSpMk id="458" creationId="{F07F6810-0F28-4BAF-A18B-DD2ECBFB882B}"/>
          </ac:cxnSpMkLst>
        </pc:cxnChg>
        <pc:cxnChg chg="del">
          <ac:chgData name="Julia Bullworthy" userId="fcd6b9e6-7916-4691-a4e5-b39781f2336c" providerId="ADAL" clId="{0BEFB9CA-24C9-440D-AEC0-0C87B4654ADE}" dt="2022-01-28T13:13:21.913" v="28" actId="478"/>
          <ac:cxnSpMkLst>
            <pc:docMk/>
            <pc:sldMk cId="2792485098" sldId="257"/>
            <ac:cxnSpMk id="472" creationId="{990FDE23-C86A-478D-BD40-788C79FA9DE9}"/>
          </ac:cxnSpMkLst>
        </pc:cxnChg>
        <pc:cxnChg chg="del">
          <ac:chgData name="Julia Bullworthy" userId="fcd6b9e6-7916-4691-a4e5-b39781f2336c" providerId="ADAL" clId="{0BEFB9CA-24C9-440D-AEC0-0C87B4654ADE}" dt="2022-02-10T13:13:13.004" v="812" actId="478"/>
          <ac:cxnSpMkLst>
            <pc:docMk/>
            <pc:sldMk cId="2792485098" sldId="257"/>
            <ac:cxnSpMk id="477" creationId="{2CDC9466-39B2-4B9A-8661-A8F8CB6B7B89}"/>
          </ac:cxnSpMkLst>
        </pc:cxnChg>
        <pc:cxnChg chg="mod">
          <ac:chgData name="Julia Bullworthy" userId="fcd6b9e6-7916-4691-a4e5-b39781f2336c" providerId="ADAL" clId="{0BEFB9CA-24C9-440D-AEC0-0C87B4654ADE}" dt="2022-02-10T13:57:27.929" v="1191" actId="1076"/>
          <ac:cxnSpMkLst>
            <pc:docMk/>
            <pc:sldMk cId="2792485098" sldId="257"/>
            <ac:cxnSpMk id="479" creationId="{F377A895-0D8B-45C5-84C9-D74B14132B34}"/>
          </ac:cxnSpMkLst>
        </pc:cxnChg>
        <pc:cxnChg chg="mod">
          <ac:chgData name="Julia Bullworthy" userId="fcd6b9e6-7916-4691-a4e5-b39781f2336c" providerId="ADAL" clId="{0BEFB9CA-24C9-440D-AEC0-0C87B4654ADE}" dt="2022-02-10T13:57:24.874" v="1190" actId="1076"/>
          <ac:cxnSpMkLst>
            <pc:docMk/>
            <pc:sldMk cId="2792485098" sldId="257"/>
            <ac:cxnSpMk id="482" creationId="{FB3037C8-9938-481F-8144-08FAD8197509}"/>
          </ac:cxnSpMkLst>
        </pc:cxnChg>
        <pc:cxnChg chg="mod">
          <ac:chgData name="Julia Bullworthy" userId="fcd6b9e6-7916-4691-a4e5-b39781f2336c" providerId="ADAL" clId="{0BEFB9CA-24C9-440D-AEC0-0C87B4654ADE}" dt="2022-02-10T13:26:02.147" v="957" actId="1076"/>
          <ac:cxnSpMkLst>
            <pc:docMk/>
            <pc:sldMk cId="2792485098" sldId="257"/>
            <ac:cxnSpMk id="484" creationId="{7ED0CBB4-0A65-4837-A1F7-8C2217EA9627}"/>
          </ac:cxnSpMkLst>
        </pc:cxnChg>
        <pc:cxnChg chg="del">
          <ac:chgData name="Julia Bullworthy" userId="fcd6b9e6-7916-4691-a4e5-b39781f2336c" providerId="ADAL" clId="{0BEFB9CA-24C9-440D-AEC0-0C87B4654ADE}" dt="2022-01-28T13:13:14.301" v="23" actId="478"/>
          <ac:cxnSpMkLst>
            <pc:docMk/>
            <pc:sldMk cId="2792485098" sldId="257"/>
            <ac:cxnSpMk id="486" creationId="{3CED2CB4-9B4D-4077-AE4C-A785C44C7897}"/>
          </ac:cxnSpMkLst>
        </pc:cxnChg>
        <pc:cxnChg chg="del">
          <ac:chgData name="Julia Bullworthy" userId="fcd6b9e6-7916-4691-a4e5-b39781f2336c" providerId="ADAL" clId="{0BEFB9CA-24C9-440D-AEC0-0C87B4654ADE}" dt="2022-02-10T13:23:10.418" v="914" actId="478"/>
          <ac:cxnSpMkLst>
            <pc:docMk/>
            <pc:sldMk cId="2792485098" sldId="257"/>
            <ac:cxnSpMk id="487" creationId="{3B9F0E59-B4FC-4721-BC9D-3487C23A96EA}"/>
          </ac:cxnSpMkLst>
        </pc:cxnChg>
        <pc:cxnChg chg="del">
          <ac:chgData name="Julia Bullworthy" userId="fcd6b9e6-7916-4691-a4e5-b39781f2336c" providerId="ADAL" clId="{0BEFB9CA-24C9-440D-AEC0-0C87B4654ADE}" dt="2022-01-28T13:13:23.928" v="29" actId="478"/>
          <ac:cxnSpMkLst>
            <pc:docMk/>
            <pc:sldMk cId="2792485098" sldId="257"/>
            <ac:cxnSpMk id="489" creationId="{77BC412E-88AE-4C53-8E19-0FC7C321E789}"/>
          </ac:cxnSpMkLst>
        </pc:cxnChg>
        <pc:cxnChg chg="del">
          <ac:chgData name="Julia Bullworthy" userId="fcd6b9e6-7916-4691-a4e5-b39781f2336c" providerId="ADAL" clId="{0BEFB9CA-24C9-440D-AEC0-0C87B4654ADE}" dt="2022-01-28T13:21:09.844" v="124" actId="478"/>
          <ac:cxnSpMkLst>
            <pc:docMk/>
            <pc:sldMk cId="2792485098" sldId="257"/>
            <ac:cxnSpMk id="490" creationId="{374AB0C5-4617-40F7-A4D5-561948B3EA2F}"/>
          </ac:cxnSpMkLst>
        </pc:cxnChg>
        <pc:cxnChg chg="mod">
          <ac:chgData name="Julia Bullworthy" userId="fcd6b9e6-7916-4691-a4e5-b39781f2336c" providerId="ADAL" clId="{0BEFB9CA-24C9-440D-AEC0-0C87B4654ADE}" dt="2022-02-10T14:45:24.312" v="1289" actId="1076"/>
          <ac:cxnSpMkLst>
            <pc:docMk/>
            <pc:sldMk cId="2792485098" sldId="257"/>
            <ac:cxnSpMk id="491" creationId="{F1D7E58E-D052-47F5-992F-1714741334E2}"/>
          </ac:cxnSpMkLst>
        </pc:cxnChg>
        <pc:cxnChg chg="mod">
          <ac:chgData name="Julia Bullworthy" userId="fcd6b9e6-7916-4691-a4e5-b39781f2336c" providerId="ADAL" clId="{0BEFB9CA-24C9-440D-AEC0-0C87B4654ADE}" dt="2022-02-10T13:57:50.515" v="1197" actId="14100"/>
          <ac:cxnSpMkLst>
            <pc:docMk/>
            <pc:sldMk cId="2792485098" sldId="257"/>
            <ac:cxnSpMk id="493" creationId="{BBF6D1AC-4D06-474D-8C33-25C73DEC216A}"/>
          </ac:cxnSpMkLst>
        </pc:cxnChg>
        <pc:cxnChg chg="del">
          <ac:chgData name="Julia Bullworthy" userId="fcd6b9e6-7916-4691-a4e5-b39781f2336c" providerId="ADAL" clId="{0BEFB9CA-24C9-440D-AEC0-0C87B4654ADE}" dt="2022-01-28T13:13:20.968" v="27" actId="478"/>
          <ac:cxnSpMkLst>
            <pc:docMk/>
            <pc:sldMk cId="2792485098" sldId="257"/>
            <ac:cxnSpMk id="496" creationId="{6C743DBC-5141-4C87-844E-608FAC72D983}"/>
          </ac:cxnSpMkLst>
        </pc:cxnChg>
        <pc:cxnChg chg="del">
          <ac:chgData name="Julia Bullworthy" userId="fcd6b9e6-7916-4691-a4e5-b39781f2336c" providerId="ADAL" clId="{0BEFB9CA-24C9-440D-AEC0-0C87B4654ADE}" dt="2022-01-28T13:13:24.661" v="30" actId="478"/>
          <ac:cxnSpMkLst>
            <pc:docMk/>
            <pc:sldMk cId="2792485098" sldId="257"/>
            <ac:cxnSpMk id="497" creationId="{72F7ECD3-B18D-4408-AEB9-2200DFD80998}"/>
          </ac:cxnSpMkLst>
        </pc:cxnChg>
        <pc:cxnChg chg="del">
          <ac:chgData name="Julia Bullworthy" userId="fcd6b9e6-7916-4691-a4e5-b39781f2336c" providerId="ADAL" clId="{0BEFB9CA-24C9-440D-AEC0-0C87B4654ADE}" dt="2022-02-10T13:25:07.653" v="946" actId="478"/>
          <ac:cxnSpMkLst>
            <pc:docMk/>
            <pc:sldMk cId="2792485098" sldId="257"/>
            <ac:cxnSpMk id="498" creationId="{E8F23823-06E2-4274-AEF7-9C17BE156F45}"/>
          </ac:cxnSpMkLst>
        </pc:cxnChg>
        <pc:cxnChg chg="del">
          <ac:chgData name="Julia Bullworthy" userId="fcd6b9e6-7916-4691-a4e5-b39781f2336c" providerId="ADAL" clId="{0BEFB9CA-24C9-440D-AEC0-0C87B4654ADE}" dt="2022-01-28T13:13:02.429" v="15" actId="478"/>
          <ac:cxnSpMkLst>
            <pc:docMk/>
            <pc:sldMk cId="2792485098" sldId="257"/>
            <ac:cxnSpMk id="502" creationId="{1B6DC6AD-71E3-4ACD-8303-B308F71E93DB}"/>
          </ac:cxnSpMkLst>
        </pc:cxnChg>
        <pc:cxnChg chg="del">
          <ac:chgData name="Julia Bullworthy" userId="fcd6b9e6-7916-4691-a4e5-b39781f2336c" providerId="ADAL" clId="{0BEFB9CA-24C9-440D-AEC0-0C87B4654ADE}" dt="2022-01-28T13:13:16.249" v="24" actId="478"/>
          <ac:cxnSpMkLst>
            <pc:docMk/>
            <pc:sldMk cId="2792485098" sldId="257"/>
            <ac:cxnSpMk id="504" creationId="{8AD281EB-3092-4F78-A0C9-D18FFAE64429}"/>
          </ac:cxnSpMkLst>
        </pc:cxnChg>
        <pc:cxnChg chg="del">
          <ac:chgData name="Julia Bullworthy" userId="fcd6b9e6-7916-4691-a4e5-b39781f2336c" providerId="ADAL" clId="{0BEFB9CA-24C9-440D-AEC0-0C87B4654ADE}" dt="2022-01-28T13:13:19.575" v="26" actId="478"/>
          <ac:cxnSpMkLst>
            <pc:docMk/>
            <pc:sldMk cId="2792485098" sldId="257"/>
            <ac:cxnSpMk id="505" creationId="{F8A48E31-8E5A-4E02-AC40-F95090C13C59}"/>
          </ac:cxnSpMkLst>
        </pc:cxnChg>
        <pc:cxnChg chg="del">
          <ac:chgData name="Julia Bullworthy" userId="fcd6b9e6-7916-4691-a4e5-b39781f2336c" providerId="ADAL" clId="{0BEFB9CA-24C9-440D-AEC0-0C87B4654ADE}" dt="2022-01-28T13:12:31.103" v="6" actId="478"/>
          <ac:cxnSpMkLst>
            <pc:docMk/>
            <pc:sldMk cId="2792485098" sldId="257"/>
            <ac:cxnSpMk id="506" creationId="{18282306-D5F6-4B9E-A47D-DC93B5CAF449}"/>
          </ac:cxnSpMkLst>
        </pc:cxnChg>
        <pc:cxnChg chg="del">
          <ac:chgData name="Julia Bullworthy" userId="fcd6b9e6-7916-4691-a4e5-b39781f2336c" providerId="ADAL" clId="{0BEFB9CA-24C9-440D-AEC0-0C87B4654ADE}" dt="2022-01-28T13:13:17.420" v="25" actId="478"/>
          <ac:cxnSpMkLst>
            <pc:docMk/>
            <pc:sldMk cId="2792485098" sldId="257"/>
            <ac:cxnSpMk id="507" creationId="{4428CEB3-38B4-4E5F-AC49-1B8780655A81}"/>
          </ac:cxnSpMkLst>
        </pc:cxnChg>
        <pc:cxnChg chg="del">
          <ac:chgData name="Julia Bullworthy" userId="fcd6b9e6-7916-4691-a4e5-b39781f2336c" providerId="ADAL" clId="{0BEFB9CA-24C9-440D-AEC0-0C87B4654ADE}" dt="2022-01-28T13:13:04.453" v="17" actId="478"/>
          <ac:cxnSpMkLst>
            <pc:docMk/>
            <pc:sldMk cId="2792485098" sldId="257"/>
            <ac:cxnSpMk id="508" creationId="{17985A26-69E2-4441-AE92-36E6CB442DD5}"/>
          </ac:cxnSpMkLst>
        </pc:cxnChg>
        <pc:cxnChg chg="del">
          <ac:chgData name="Julia Bullworthy" userId="fcd6b9e6-7916-4691-a4e5-b39781f2336c" providerId="ADAL" clId="{0BEFB9CA-24C9-440D-AEC0-0C87B4654ADE}" dt="2022-01-28T13:13:10.310" v="20" actId="478"/>
          <ac:cxnSpMkLst>
            <pc:docMk/>
            <pc:sldMk cId="2792485098" sldId="257"/>
            <ac:cxnSpMk id="509" creationId="{6E1CEC82-E048-4E63-AA7F-B3A992F73CDF}"/>
          </ac:cxnSpMkLst>
        </pc:cxnChg>
        <pc:cxnChg chg="del">
          <ac:chgData name="Julia Bullworthy" userId="fcd6b9e6-7916-4691-a4e5-b39781f2336c" providerId="ADAL" clId="{0BEFB9CA-24C9-440D-AEC0-0C87B4654ADE}" dt="2022-01-28T13:12:25.722" v="3" actId="478"/>
          <ac:cxnSpMkLst>
            <pc:docMk/>
            <pc:sldMk cId="2792485098" sldId="257"/>
            <ac:cxnSpMk id="516" creationId="{31081351-97B7-423B-98E5-6BACAD3F3C42}"/>
          </ac:cxnSpMkLst>
        </pc:cxnChg>
        <pc:cxnChg chg="del">
          <ac:chgData name="Julia Bullworthy" userId="fcd6b9e6-7916-4691-a4e5-b39781f2336c" providerId="ADAL" clId="{0BEFB9CA-24C9-440D-AEC0-0C87B4654ADE}" dt="2022-01-28T13:12:34.081" v="7" actId="478"/>
          <ac:cxnSpMkLst>
            <pc:docMk/>
            <pc:sldMk cId="2792485098" sldId="257"/>
            <ac:cxnSpMk id="517" creationId="{0AEB7B3D-2AC4-42E5-AE32-714F7F8229BE}"/>
          </ac:cxnSpMkLst>
        </pc:cxnChg>
        <pc:cxnChg chg="del">
          <ac:chgData name="Julia Bullworthy" userId="fcd6b9e6-7916-4691-a4e5-b39781f2336c" providerId="ADAL" clId="{0BEFB9CA-24C9-440D-AEC0-0C87B4654ADE}" dt="2022-01-28T13:13:11.595" v="21" actId="478"/>
          <ac:cxnSpMkLst>
            <pc:docMk/>
            <pc:sldMk cId="2792485098" sldId="257"/>
            <ac:cxnSpMk id="518" creationId="{57B8F444-E4E8-422B-AEBC-2AA3B64F70F7}"/>
          </ac:cxnSpMkLst>
        </pc:cxnChg>
        <pc:cxnChg chg="del">
          <ac:chgData name="Julia Bullworthy" userId="fcd6b9e6-7916-4691-a4e5-b39781f2336c" providerId="ADAL" clId="{0BEFB9CA-24C9-440D-AEC0-0C87B4654ADE}" dt="2022-01-28T13:13:09.460" v="19" actId="478"/>
          <ac:cxnSpMkLst>
            <pc:docMk/>
            <pc:sldMk cId="2792485098" sldId="257"/>
            <ac:cxnSpMk id="519" creationId="{AB8AAEF7-5BCC-423B-B0E6-2B7F34D7D934}"/>
          </ac:cxnSpMkLst>
        </pc:cxnChg>
        <pc:cxnChg chg="mod">
          <ac:chgData name="Julia Bullworthy" userId="fcd6b9e6-7916-4691-a4e5-b39781f2336c" providerId="ADAL" clId="{0BEFB9CA-24C9-440D-AEC0-0C87B4654ADE}" dt="2022-02-10T13:58:23.114" v="1204" actId="14100"/>
          <ac:cxnSpMkLst>
            <pc:docMk/>
            <pc:sldMk cId="2792485098" sldId="257"/>
            <ac:cxnSpMk id="520" creationId="{D4069B80-BA59-4C8D-9242-F3E4D8548BEC}"/>
          </ac:cxnSpMkLst>
        </pc:cxnChg>
        <pc:cxnChg chg="mod">
          <ac:chgData name="Julia Bullworthy" userId="fcd6b9e6-7916-4691-a4e5-b39781f2336c" providerId="ADAL" clId="{0BEFB9CA-24C9-440D-AEC0-0C87B4654ADE}" dt="2022-02-10T13:23:51.616" v="928" actId="1076"/>
          <ac:cxnSpMkLst>
            <pc:docMk/>
            <pc:sldMk cId="2792485098" sldId="257"/>
            <ac:cxnSpMk id="524" creationId="{2FB8D8A4-DDC7-40A1-9AF1-90FA8070DB8D}"/>
          </ac:cxnSpMkLst>
        </pc:cxnChg>
        <pc:cxnChg chg="mod">
          <ac:chgData name="Julia Bullworthy" userId="fcd6b9e6-7916-4691-a4e5-b39781f2336c" providerId="ADAL" clId="{0BEFB9CA-24C9-440D-AEC0-0C87B4654ADE}" dt="2022-02-10T13:23:56.944" v="930" actId="14100"/>
          <ac:cxnSpMkLst>
            <pc:docMk/>
            <pc:sldMk cId="2792485098" sldId="257"/>
            <ac:cxnSpMk id="525" creationId="{E054B5E9-F01C-401C-873B-E065507909D3}"/>
          </ac:cxnSpMkLst>
        </pc:cxnChg>
        <pc:cxnChg chg="mod">
          <ac:chgData name="Julia Bullworthy" userId="fcd6b9e6-7916-4691-a4e5-b39781f2336c" providerId="ADAL" clId="{0BEFB9CA-24C9-440D-AEC0-0C87B4654ADE}" dt="2022-02-10T13:50:29.793" v="1104" actId="1076"/>
          <ac:cxnSpMkLst>
            <pc:docMk/>
            <pc:sldMk cId="2792485098" sldId="257"/>
            <ac:cxnSpMk id="532" creationId="{72CD30F9-2C2C-499D-B660-1704B3F723CF}"/>
          </ac:cxnSpMkLst>
        </pc:cxnChg>
        <pc:cxnChg chg="mod">
          <ac:chgData name="Julia Bullworthy" userId="fcd6b9e6-7916-4691-a4e5-b39781f2336c" providerId="ADAL" clId="{0BEFB9CA-24C9-440D-AEC0-0C87B4654ADE}" dt="2022-02-10T13:49:50.943" v="1094" actId="1076"/>
          <ac:cxnSpMkLst>
            <pc:docMk/>
            <pc:sldMk cId="2792485098" sldId="257"/>
            <ac:cxnSpMk id="535" creationId="{7DFDF74E-573F-4340-991E-B3538E5F0F85}"/>
          </ac:cxnSpMkLst>
        </pc:cxnChg>
        <pc:cxnChg chg="del mod">
          <ac:chgData name="Julia Bullworthy" userId="fcd6b9e6-7916-4691-a4e5-b39781f2336c" providerId="ADAL" clId="{0BEFB9CA-24C9-440D-AEC0-0C87B4654ADE}" dt="2022-02-10T13:49:30.571" v="1088" actId="478"/>
          <ac:cxnSpMkLst>
            <pc:docMk/>
            <pc:sldMk cId="2792485098" sldId="257"/>
            <ac:cxnSpMk id="536" creationId="{A34A8B0A-AC63-40D7-91DF-005B506A0170}"/>
          </ac:cxnSpMkLst>
        </pc:cxnChg>
        <pc:cxnChg chg="mod">
          <ac:chgData name="Julia Bullworthy" userId="fcd6b9e6-7916-4691-a4e5-b39781f2336c" providerId="ADAL" clId="{0BEFB9CA-24C9-440D-AEC0-0C87B4654ADE}" dt="2022-02-10T13:50:40.749" v="1108" actId="14100"/>
          <ac:cxnSpMkLst>
            <pc:docMk/>
            <pc:sldMk cId="2792485098" sldId="257"/>
            <ac:cxnSpMk id="537" creationId="{265A7892-297D-4E99-8BC2-9CE87BADB603}"/>
          </ac:cxnSpMkLst>
        </pc:cxnChg>
        <pc:cxnChg chg="mod">
          <ac:chgData name="Julia Bullworthy" userId="fcd6b9e6-7916-4691-a4e5-b39781f2336c" providerId="ADAL" clId="{0BEFB9CA-24C9-440D-AEC0-0C87B4654ADE}" dt="2022-02-10T13:50:07.153" v="1098" actId="14100"/>
          <ac:cxnSpMkLst>
            <pc:docMk/>
            <pc:sldMk cId="2792485098" sldId="257"/>
            <ac:cxnSpMk id="538" creationId="{5E1A3D48-A01E-447B-8F5D-AED646FCF858}"/>
          </ac:cxnSpMkLst>
        </pc:cxnChg>
        <pc:cxnChg chg="del mod">
          <ac:chgData name="Julia Bullworthy" userId="fcd6b9e6-7916-4691-a4e5-b39781f2336c" providerId="ADAL" clId="{0BEFB9CA-24C9-440D-AEC0-0C87B4654ADE}" dt="2022-02-10T13:49:37.906" v="1089" actId="478"/>
          <ac:cxnSpMkLst>
            <pc:docMk/>
            <pc:sldMk cId="2792485098" sldId="257"/>
            <ac:cxnSpMk id="539" creationId="{6AFC0E71-0835-474B-834B-9F58CAE5521E}"/>
          </ac:cxnSpMkLst>
        </pc:cxnChg>
        <pc:cxnChg chg="del mod">
          <ac:chgData name="Julia Bullworthy" userId="fcd6b9e6-7916-4691-a4e5-b39781f2336c" providerId="ADAL" clId="{0BEFB9CA-24C9-440D-AEC0-0C87B4654ADE}" dt="2022-02-10T13:49:40.276" v="1090" actId="478"/>
          <ac:cxnSpMkLst>
            <pc:docMk/>
            <pc:sldMk cId="2792485098" sldId="257"/>
            <ac:cxnSpMk id="540" creationId="{88D48057-D722-4087-8F4B-F08D60170F7A}"/>
          </ac:cxnSpMkLst>
        </pc:cxnChg>
        <pc:cxnChg chg="mod">
          <ac:chgData name="Julia Bullworthy" userId="fcd6b9e6-7916-4691-a4e5-b39781f2336c" providerId="ADAL" clId="{0BEFB9CA-24C9-440D-AEC0-0C87B4654ADE}" dt="2022-02-10T13:53:02.557" v="1129" actId="1076"/>
          <ac:cxnSpMkLst>
            <pc:docMk/>
            <pc:sldMk cId="2792485098" sldId="257"/>
            <ac:cxnSpMk id="542" creationId="{691A8AD3-BFEC-465A-970D-E1107E88A58F}"/>
          </ac:cxnSpMkLst>
        </pc:cxnChg>
        <pc:cxnChg chg="mod">
          <ac:chgData name="Julia Bullworthy" userId="fcd6b9e6-7916-4691-a4e5-b39781f2336c" providerId="ADAL" clId="{0BEFB9CA-24C9-440D-AEC0-0C87B4654ADE}" dt="2022-02-10T13:29:37.919" v="996" actId="14100"/>
          <ac:cxnSpMkLst>
            <pc:docMk/>
            <pc:sldMk cId="2792485098" sldId="257"/>
            <ac:cxnSpMk id="543" creationId="{F8C6CB0F-1267-4B48-B739-4CEF92C665EC}"/>
          </ac:cxnSpMkLst>
        </pc:cxnChg>
        <pc:cxnChg chg="mod">
          <ac:chgData name="Julia Bullworthy" userId="fcd6b9e6-7916-4691-a4e5-b39781f2336c" providerId="ADAL" clId="{0BEFB9CA-24C9-440D-AEC0-0C87B4654ADE}" dt="2022-02-10T13:29:32.665" v="995" actId="14100"/>
          <ac:cxnSpMkLst>
            <pc:docMk/>
            <pc:sldMk cId="2792485098" sldId="257"/>
            <ac:cxnSpMk id="544" creationId="{2E19EB53-CFA0-48C9-B48D-0936554C2307}"/>
          </ac:cxnSpMkLst>
        </pc:cxnChg>
        <pc:cxnChg chg="del">
          <ac:chgData name="Julia Bullworthy" userId="fcd6b9e6-7916-4691-a4e5-b39781f2336c" providerId="ADAL" clId="{0BEFB9CA-24C9-440D-AEC0-0C87B4654ADE}" dt="2022-01-28T13:13:05.497" v="18" actId="478"/>
          <ac:cxnSpMkLst>
            <pc:docMk/>
            <pc:sldMk cId="2792485098" sldId="257"/>
            <ac:cxnSpMk id="549" creationId="{00E03474-B6D9-43B9-B765-3147BC80A749}"/>
          </ac:cxnSpMkLst>
        </pc:cxnChg>
        <pc:cxnChg chg="del">
          <ac:chgData name="Julia Bullworthy" userId="fcd6b9e6-7916-4691-a4e5-b39781f2336c" providerId="ADAL" clId="{0BEFB9CA-24C9-440D-AEC0-0C87B4654ADE}" dt="2022-01-28T13:13:01.417" v="14" actId="478"/>
          <ac:cxnSpMkLst>
            <pc:docMk/>
            <pc:sldMk cId="2792485098" sldId="257"/>
            <ac:cxnSpMk id="550" creationId="{69F21859-9729-4D0E-B162-CB19427DFD7D}"/>
          </ac:cxnSpMkLst>
        </pc:cxnChg>
        <pc:cxnChg chg="mod">
          <ac:chgData name="Julia Bullworthy" userId="fcd6b9e6-7916-4691-a4e5-b39781f2336c" providerId="ADAL" clId="{0BEFB9CA-24C9-440D-AEC0-0C87B4654ADE}" dt="2022-02-10T13:31:06.753" v="1020" actId="13822"/>
          <ac:cxnSpMkLst>
            <pc:docMk/>
            <pc:sldMk cId="2792485098" sldId="257"/>
            <ac:cxnSpMk id="553" creationId="{0D22C63E-24A2-420B-AB91-8B9F22C4FA46}"/>
          </ac:cxnSpMkLst>
        </pc:cxnChg>
        <pc:cxnChg chg="mod">
          <ac:chgData name="Julia Bullworthy" userId="fcd6b9e6-7916-4691-a4e5-b39781f2336c" providerId="ADAL" clId="{0BEFB9CA-24C9-440D-AEC0-0C87B4654ADE}" dt="2022-02-10T14:53:42.077" v="1376" actId="1076"/>
          <ac:cxnSpMkLst>
            <pc:docMk/>
            <pc:sldMk cId="2792485098" sldId="257"/>
            <ac:cxnSpMk id="554" creationId="{901D1E96-AA2B-4C97-B3FC-0AC8009C6882}"/>
          </ac:cxnSpMkLst>
        </pc:cxnChg>
        <pc:cxnChg chg="del">
          <ac:chgData name="Julia Bullworthy" userId="fcd6b9e6-7916-4691-a4e5-b39781f2336c" providerId="ADAL" clId="{0BEFB9CA-24C9-440D-AEC0-0C87B4654ADE}" dt="2022-01-28T13:13:03.471" v="16" actId="478"/>
          <ac:cxnSpMkLst>
            <pc:docMk/>
            <pc:sldMk cId="2792485098" sldId="257"/>
            <ac:cxnSpMk id="556" creationId="{605C18F6-3100-493A-AF36-AF18C721F173}"/>
          </ac:cxnSpMkLst>
        </pc:cxnChg>
        <pc:cxnChg chg="del">
          <ac:chgData name="Julia Bullworthy" userId="fcd6b9e6-7916-4691-a4e5-b39781f2336c" providerId="ADAL" clId="{0BEFB9CA-24C9-440D-AEC0-0C87B4654ADE}" dt="2022-01-28T13:12:28.982" v="5" actId="478"/>
          <ac:cxnSpMkLst>
            <pc:docMk/>
            <pc:sldMk cId="2792485098" sldId="257"/>
            <ac:cxnSpMk id="560" creationId="{324111F8-4A36-45A6-A9AB-AF0D2DB0959A}"/>
          </ac:cxnSpMkLst>
        </pc:cxnChg>
        <pc:cxnChg chg="del">
          <ac:chgData name="Julia Bullworthy" userId="fcd6b9e6-7916-4691-a4e5-b39781f2336c" providerId="ADAL" clId="{0BEFB9CA-24C9-440D-AEC0-0C87B4654ADE}" dt="2022-01-28T13:12:27.662" v="4" actId="478"/>
          <ac:cxnSpMkLst>
            <pc:docMk/>
            <pc:sldMk cId="2792485098" sldId="257"/>
            <ac:cxnSpMk id="561" creationId="{F8BEE826-E501-46E4-A375-2F154371F112}"/>
          </ac:cxnSpMkLst>
        </pc:cxnChg>
        <pc:cxnChg chg="mod">
          <ac:chgData name="Julia Bullworthy" userId="fcd6b9e6-7916-4691-a4e5-b39781f2336c" providerId="ADAL" clId="{0BEFB9CA-24C9-440D-AEC0-0C87B4654ADE}" dt="2022-02-10T13:30:49.808" v="1014" actId="1076"/>
          <ac:cxnSpMkLst>
            <pc:docMk/>
            <pc:sldMk cId="2792485098" sldId="257"/>
            <ac:cxnSpMk id="565" creationId="{E098AE01-16E8-4E69-990B-8C19B1FF506B}"/>
          </ac:cxnSpMkLst>
        </pc:cxnChg>
        <pc:cxnChg chg="mod">
          <ac:chgData name="Julia Bullworthy" userId="fcd6b9e6-7916-4691-a4e5-b39781f2336c" providerId="ADAL" clId="{0BEFB9CA-24C9-440D-AEC0-0C87B4654ADE}" dt="2022-02-10T13:30:19.090" v="1008" actId="14100"/>
          <ac:cxnSpMkLst>
            <pc:docMk/>
            <pc:sldMk cId="2792485098" sldId="257"/>
            <ac:cxnSpMk id="567" creationId="{88D7625A-25D4-41E1-87F1-75CEB0A383EC}"/>
          </ac:cxnSpMkLst>
        </pc:cxnChg>
        <pc:cxnChg chg="del">
          <ac:chgData name="Julia Bullworthy" userId="fcd6b9e6-7916-4691-a4e5-b39781f2336c" providerId="ADAL" clId="{0BEFB9CA-24C9-440D-AEC0-0C87B4654ADE}" dt="2022-02-10T13:09:11.448" v="724" actId="478"/>
          <ac:cxnSpMkLst>
            <pc:docMk/>
            <pc:sldMk cId="2792485098" sldId="257"/>
            <ac:cxnSpMk id="599" creationId="{3FF01F7F-246B-44A8-BBA4-BB6EC18AE46A}"/>
          </ac:cxnSpMkLst>
        </pc:cxnChg>
        <pc:cxnChg chg="del">
          <ac:chgData name="Julia Bullworthy" userId="fcd6b9e6-7916-4691-a4e5-b39781f2336c" providerId="ADAL" clId="{0BEFB9CA-24C9-440D-AEC0-0C87B4654ADE}" dt="2022-02-10T13:14:29.666" v="827" actId="478"/>
          <ac:cxnSpMkLst>
            <pc:docMk/>
            <pc:sldMk cId="2792485098" sldId="257"/>
            <ac:cxnSpMk id="642" creationId="{3CB0240D-95DD-4322-8A55-2E89E3C97402}"/>
          </ac:cxnSpMkLst>
        </pc:cxnChg>
        <pc:cxnChg chg="del">
          <ac:chgData name="Julia Bullworthy" userId="fcd6b9e6-7916-4691-a4e5-b39781f2336c" providerId="ADAL" clId="{0BEFB9CA-24C9-440D-AEC0-0C87B4654ADE}" dt="2022-02-10T12:47:27.278" v="640" actId="478"/>
          <ac:cxnSpMkLst>
            <pc:docMk/>
            <pc:sldMk cId="2792485098" sldId="257"/>
            <ac:cxnSpMk id="643" creationId="{B9FB7920-95E7-4659-8171-D07B1ECA1974}"/>
          </ac:cxnSpMkLst>
        </pc:cxnChg>
        <pc:cxnChg chg="del">
          <ac:chgData name="Julia Bullworthy" userId="fcd6b9e6-7916-4691-a4e5-b39781f2336c" providerId="ADAL" clId="{0BEFB9CA-24C9-440D-AEC0-0C87B4654ADE}" dt="2022-02-10T12:47:29.237" v="641" actId="478"/>
          <ac:cxnSpMkLst>
            <pc:docMk/>
            <pc:sldMk cId="2792485098" sldId="257"/>
            <ac:cxnSpMk id="644" creationId="{B65E3854-B36A-4EAC-92F0-BB434142D499}"/>
          </ac:cxnSpMkLst>
        </pc:cxnChg>
        <pc:cxnChg chg="mod">
          <ac:chgData name="Julia Bullworthy" userId="fcd6b9e6-7916-4691-a4e5-b39781f2336c" providerId="ADAL" clId="{0BEFB9CA-24C9-440D-AEC0-0C87B4654ADE}" dt="2022-02-10T14:50:13.154" v="1346" actId="14100"/>
          <ac:cxnSpMkLst>
            <pc:docMk/>
            <pc:sldMk cId="2792485098" sldId="257"/>
            <ac:cxnSpMk id="651" creationId="{6FA088C9-B070-4C27-81DB-D164374565AE}"/>
          </ac:cxnSpMkLst>
        </pc:cxnChg>
        <pc:cxnChg chg="mod">
          <ac:chgData name="Julia Bullworthy" userId="fcd6b9e6-7916-4691-a4e5-b39781f2336c" providerId="ADAL" clId="{0BEFB9CA-24C9-440D-AEC0-0C87B4654ADE}" dt="2022-02-10T13:11:47.156" v="775" actId="1076"/>
          <ac:cxnSpMkLst>
            <pc:docMk/>
            <pc:sldMk cId="2792485098" sldId="257"/>
            <ac:cxnSpMk id="653" creationId="{05FE7E4A-A010-4E2E-B75A-3E72F5194A81}"/>
          </ac:cxnSpMkLst>
        </pc:cxnChg>
        <pc:cxnChg chg="mod">
          <ac:chgData name="Julia Bullworthy" userId="fcd6b9e6-7916-4691-a4e5-b39781f2336c" providerId="ADAL" clId="{0BEFB9CA-24C9-440D-AEC0-0C87B4654ADE}" dt="2022-02-10T13:11:22.696" v="767" actId="1076"/>
          <ac:cxnSpMkLst>
            <pc:docMk/>
            <pc:sldMk cId="2792485098" sldId="257"/>
            <ac:cxnSpMk id="660" creationId="{627891B9-85DA-4282-99D5-76A59404D2A6}"/>
          </ac:cxnSpMkLst>
        </pc:cxnChg>
        <pc:cxnChg chg="del">
          <ac:chgData name="Julia Bullworthy" userId="fcd6b9e6-7916-4691-a4e5-b39781f2336c" providerId="ADAL" clId="{0BEFB9CA-24C9-440D-AEC0-0C87B4654ADE}" dt="2022-02-10T12:47:35.376" v="644" actId="478"/>
          <ac:cxnSpMkLst>
            <pc:docMk/>
            <pc:sldMk cId="2792485098" sldId="257"/>
            <ac:cxnSpMk id="661" creationId="{D90A0714-CCAF-474B-98B8-49FC0B13DBA8}"/>
          </ac:cxnSpMkLst>
        </pc:cxnChg>
        <pc:cxnChg chg="mod">
          <ac:chgData name="Julia Bullworthy" userId="fcd6b9e6-7916-4691-a4e5-b39781f2336c" providerId="ADAL" clId="{0BEFB9CA-24C9-440D-AEC0-0C87B4654ADE}" dt="2022-02-10T13:11:24.814" v="768" actId="1076"/>
          <ac:cxnSpMkLst>
            <pc:docMk/>
            <pc:sldMk cId="2792485098" sldId="257"/>
            <ac:cxnSpMk id="663" creationId="{7EAD065B-DE2C-4AB4-99DA-DF93FC9F4F48}"/>
          </ac:cxnSpMkLst>
        </pc:cxnChg>
        <pc:cxnChg chg="del">
          <ac:chgData name="Julia Bullworthy" userId="fcd6b9e6-7916-4691-a4e5-b39781f2336c" providerId="ADAL" clId="{0BEFB9CA-24C9-440D-AEC0-0C87B4654ADE}" dt="2022-02-10T12:47:30.692" v="642" actId="478"/>
          <ac:cxnSpMkLst>
            <pc:docMk/>
            <pc:sldMk cId="2792485098" sldId="257"/>
            <ac:cxnSpMk id="674" creationId="{07FB98C9-6EC6-47AF-AD65-0E0E4271A9E4}"/>
          </ac:cxnSpMkLst>
        </pc:cxnChg>
        <pc:cxnChg chg="del">
          <ac:chgData name="Julia Bullworthy" userId="fcd6b9e6-7916-4691-a4e5-b39781f2336c" providerId="ADAL" clId="{0BEFB9CA-24C9-440D-AEC0-0C87B4654ADE}" dt="2022-02-10T12:47:32.673" v="643" actId="478"/>
          <ac:cxnSpMkLst>
            <pc:docMk/>
            <pc:sldMk cId="2792485098" sldId="257"/>
            <ac:cxnSpMk id="675" creationId="{C9AB8714-E19A-4C59-8BA8-86DE814FD908}"/>
          </ac:cxnSpMkLst>
        </pc:cxnChg>
        <pc:cxnChg chg="del">
          <ac:chgData name="Julia Bullworthy" userId="fcd6b9e6-7916-4691-a4e5-b39781f2336c" providerId="ADAL" clId="{0BEFB9CA-24C9-440D-AEC0-0C87B4654ADE}" dt="2022-01-28T13:45:47.389" v="536" actId="478"/>
          <ac:cxnSpMkLst>
            <pc:docMk/>
            <pc:sldMk cId="2792485098" sldId="257"/>
            <ac:cxnSpMk id="709" creationId="{710B1C77-FA87-46B0-99AB-ABA31DC3F5C6}"/>
          </ac:cxnSpMkLst>
        </pc:cxnChg>
        <pc:cxnChg chg="del">
          <ac:chgData name="Julia Bullworthy" userId="fcd6b9e6-7916-4691-a4e5-b39781f2336c" providerId="ADAL" clId="{0BEFB9CA-24C9-440D-AEC0-0C87B4654ADE}" dt="2022-01-28T13:36:15.330" v="434" actId="478"/>
          <ac:cxnSpMkLst>
            <pc:docMk/>
            <pc:sldMk cId="2792485098" sldId="257"/>
            <ac:cxnSpMk id="731" creationId="{8A92AB6C-61FA-4097-9E8D-47E7AC6CCA61}"/>
          </ac:cxnSpMkLst>
        </pc:cxnChg>
        <pc:cxnChg chg="del">
          <ac:chgData name="Julia Bullworthy" userId="fcd6b9e6-7916-4691-a4e5-b39781f2336c" providerId="ADAL" clId="{0BEFB9CA-24C9-440D-AEC0-0C87B4654ADE}" dt="2022-01-28T13:36:32.974" v="441" actId="478"/>
          <ac:cxnSpMkLst>
            <pc:docMk/>
            <pc:sldMk cId="2792485098" sldId="257"/>
            <ac:cxnSpMk id="740" creationId="{E84F01A4-4FBA-4160-86E3-C655C41B7482}"/>
          </ac:cxnSpMkLst>
        </pc:cxnChg>
        <pc:cxnChg chg="del">
          <ac:chgData name="Julia Bullworthy" userId="fcd6b9e6-7916-4691-a4e5-b39781f2336c" providerId="ADAL" clId="{0BEFB9CA-24C9-440D-AEC0-0C87B4654ADE}" dt="2022-01-28T13:36:14.034" v="433" actId="478"/>
          <ac:cxnSpMkLst>
            <pc:docMk/>
            <pc:sldMk cId="2792485098" sldId="257"/>
            <ac:cxnSpMk id="744" creationId="{EAEE4F57-90CE-412F-8ED1-E60D6D31BFB3}"/>
          </ac:cxnSpMkLst>
        </pc:cxnChg>
        <pc:cxnChg chg="mod">
          <ac:chgData name="Julia Bullworthy" userId="fcd6b9e6-7916-4691-a4e5-b39781f2336c" providerId="ADAL" clId="{0BEFB9CA-24C9-440D-AEC0-0C87B4654ADE}" dt="2022-02-10T13:29:27.874" v="994" actId="13822"/>
          <ac:cxnSpMkLst>
            <pc:docMk/>
            <pc:sldMk cId="2792485098" sldId="257"/>
            <ac:cxnSpMk id="746" creationId="{94B491E1-2A05-493B-B630-2F002546B536}"/>
          </ac:cxnSpMkLst>
        </pc:cxnChg>
        <pc:cxnChg chg="del">
          <ac:chgData name="Julia Bullworthy" userId="fcd6b9e6-7916-4691-a4e5-b39781f2336c" providerId="ADAL" clId="{0BEFB9CA-24C9-440D-AEC0-0C87B4654ADE}" dt="2022-01-28T13:36:16.529" v="435" actId="478"/>
          <ac:cxnSpMkLst>
            <pc:docMk/>
            <pc:sldMk cId="2792485098" sldId="257"/>
            <ac:cxnSpMk id="753" creationId="{39FBA4EC-D8DC-4971-B729-06C209188ECF}"/>
          </ac:cxnSpMkLst>
        </pc:cxnChg>
        <pc:cxnChg chg="del">
          <ac:chgData name="Julia Bullworthy" userId="fcd6b9e6-7916-4691-a4e5-b39781f2336c" providerId="ADAL" clId="{0BEFB9CA-24C9-440D-AEC0-0C87B4654ADE}" dt="2022-01-28T13:36:17.602" v="436" actId="478"/>
          <ac:cxnSpMkLst>
            <pc:docMk/>
            <pc:sldMk cId="2792485098" sldId="257"/>
            <ac:cxnSpMk id="754" creationId="{965E5CAF-8CF1-4547-B47B-4BE67D418490}"/>
          </ac:cxnSpMkLst>
        </pc:cxnChg>
        <pc:cxnChg chg="del">
          <ac:chgData name="Julia Bullworthy" userId="fcd6b9e6-7916-4691-a4e5-b39781f2336c" providerId="ADAL" clId="{0BEFB9CA-24C9-440D-AEC0-0C87B4654ADE}" dt="2022-01-28T13:37:28.115" v="448" actId="478"/>
          <ac:cxnSpMkLst>
            <pc:docMk/>
            <pc:sldMk cId="2792485098" sldId="257"/>
            <ac:cxnSpMk id="789" creationId="{AB70101D-C171-4B81-A2DC-B6C6D30F1B80}"/>
          </ac:cxnSpMkLst>
        </pc:cxnChg>
        <pc:cxnChg chg="mod">
          <ac:chgData name="Julia Bullworthy" userId="fcd6b9e6-7916-4691-a4e5-b39781f2336c" providerId="ADAL" clId="{0BEFB9CA-24C9-440D-AEC0-0C87B4654ADE}" dt="2022-02-10T13:52:25.361" v="1128" actId="1076"/>
          <ac:cxnSpMkLst>
            <pc:docMk/>
            <pc:sldMk cId="2792485098" sldId="257"/>
            <ac:cxnSpMk id="791" creationId="{58C3DA2B-7670-49AF-B6B2-23FC66271B88}"/>
          </ac:cxnSpMkLst>
        </pc:cxnChg>
        <pc:cxnChg chg="del">
          <ac:chgData name="Julia Bullworthy" userId="fcd6b9e6-7916-4691-a4e5-b39781f2336c" providerId="ADAL" clId="{0BEFB9CA-24C9-440D-AEC0-0C87B4654ADE}" dt="2022-01-28T13:49:02.625" v="586" actId="478"/>
          <ac:cxnSpMkLst>
            <pc:docMk/>
            <pc:sldMk cId="2792485098" sldId="257"/>
            <ac:cxnSpMk id="792" creationId="{68E702C1-9B33-45D9-8721-0AB9F911CDAF}"/>
          </ac:cxnSpMkLst>
        </pc:cxnChg>
        <pc:cxnChg chg="del mod">
          <ac:chgData name="Julia Bullworthy" userId="fcd6b9e6-7916-4691-a4e5-b39781f2336c" providerId="ADAL" clId="{0BEFB9CA-24C9-440D-AEC0-0C87B4654ADE}" dt="2022-02-10T13:51:43.835" v="1120" actId="478"/>
          <ac:cxnSpMkLst>
            <pc:docMk/>
            <pc:sldMk cId="2792485098" sldId="257"/>
            <ac:cxnSpMk id="794" creationId="{C662ABA8-201E-45D2-B944-20C9E05BB70D}"/>
          </ac:cxnSpMkLst>
        </pc:cxnChg>
        <pc:cxnChg chg="del mod">
          <ac:chgData name="Julia Bullworthy" userId="fcd6b9e6-7916-4691-a4e5-b39781f2336c" providerId="ADAL" clId="{0BEFB9CA-24C9-440D-AEC0-0C87B4654ADE}" dt="2022-01-28T13:49:06.311" v="587" actId="478"/>
          <ac:cxnSpMkLst>
            <pc:docMk/>
            <pc:sldMk cId="2792485098" sldId="257"/>
            <ac:cxnSpMk id="795" creationId="{BA01B0F2-59B9-471A-BB58-C64AB7A3E14B}"/>
          </ac:cxnSpMkLst>
        </pc:cxnChg>
        <pc:cxnChg chg="add del">
          <ac:chgData name="Julia Bullworthy" userId="fcd6b9e6-7916-4691-a4e5-b39781f2336c" providerId="ADAL" clId="{0BEFB9CA-24C9-440D-AEC0-0C87B4654ADE}" dt="2022-01-28T13:35:10.990" v="415" actId="478"/>
          <ac:cxnSpMkLst>
            <pc:docMk/>
            <pc:sldMk cId="2792485098" sldId="257"/>
            <ac:cxnSpMk id="798" creationId="{885A87C4-3F4C-43CE-A57D-4843B21BAB31}"/>
          </ac:cxnSpMkLst>
        </pc:cxnChg>
        <pc:cxnChg chg="add del mod">
          <ac:chgData name="Julia Bullworthy" userId="fcd6b9e6-7916-4691-a4e5-b39781f2336c" providerId="ADAL" clId="{0BEFB9CA-24C9-440D-AEC0-0C87B4654ADE}" dt="2022-01-28T13:35:10.469" v="413" actId="478"/>
          <ac:cxnSpMkLst>
            <pc:docMk/>
            <pc:sldMk cId="2792485098" sldId="257"/>
            <ac:cxnSpMk id="800" creationId="{A7AF935E-770F-41A9-839B-19FEB1FFAD57}"/>
          </ac:cxnSpMkLst>
        </pc:cxnChg>
        <pc:cxnChg chg="del">
          <ac:chgData name="Julia Bullworthy" userId="fcd6b9e6-7916-4691-a4e5-b39781f2336c" providerId="ADAL" clId="{0BEFB9CA-24C9-440D-AEC0-0C87B4654ADE}" dt="2022-01-28T13:35:20.132" v="424" actId="478"/>
          <ac:cxnSpMkLst>
            <pc:docMk/>
            <pc:sldMk cId="2792485098" sldId="257"/>
            <ac:cxnSpMk id="801" creationId="{2F835646-08A3-4AB0-81C6-FE2DFB0C3F3A}"/>
          </ac:cxnSpMkLst>
        </pc:cxnChg>
        <pc:cxnChg chg="del">
          <ac:chgData name="Julia Bullworthy" userId="fcd6b9e6-7916-4691-a4e5-b39781f2336c" providerId="ADAL" clId="{0BEFB9CA-24C9-440D-AEC0-0C87B4654ADE}" dt="2022-01-28T13:50:24.464" v="603" actId="478"/>
          <ac:cxnSpMkLst>
            <pc:docMk/>
            <pc:sldMk cId="2792485098" sldId="257"/>
            <ac:cxnSpMk id="802" creationId="{3FF7C4B6-75D9-492D-85C8-9A64A6434095}"/>
          </ac:cxnSpMkLst>
        </pc:cxnChg>
        <pc:cxnChg chg="mod">
          <ac:chgData name="Julia Bullworthy" userId="fcd6b9e6-7916-4691-a4e5-b39781f2336c" providerId="ADAL" clId="{0BEFB9CA-24C9-440D-AEC0-0C87B4654ADE}" dt="2022-02-10T13:55:11.167" v="1155" actId="1076"/>
          <ac:cxnSpMkLst>
            <pc:docMk/>
            <pc:sldMk cId="2792485098" sldId="257"/>
            <ac:cxnSpMk id="803" creationId="{30CE1E27-54D9-43E2-8E97-7A0794DDB180}"/>
          </ac:cxnSpMkLst>
        </pc:cxnChg>
        <pc:cxnChg chg="mod">
          <ac:chgData name="Julia Bullworthy" userId="fcd6b9e6-7916-4691-a4e5-b39781f2336c" providerId="ADAL" clId="{0BEFB9CA-24C9-440D-AEC0-0C87B4654ADE}" dt="2022-02-10T14:45:31.175" v="1292" actId="1076"/>
          <ac:cxnSpMkLst>
            <pc:docMk/>
            <pc:sldMk cId="2792485098" sldId="257"/>
            <ac:cxnSpMk id="804" creationId="{4A40155E-AE15-4517-9B98-E3E2FF2A5C4A}"/>
          </ac:cxnSpMkLst>
        </pc:cxnChg>
        <pc:cxnChg chg="del">
          <ac:chgData name="Julia Bullworthy" userId="fcd6b9e6-7916-4691-a4e5-b39781f2336c" providerId="ADAL" clId="{0BEFB9CA-24C9-440D-AEC0-0C87B4654ADE}" dt="2022-02-10T13:56:20.161" v="1177" actId="478"/>
          <ac:cxnSpMkLst>
            <pc:docMk/>
            <pc:sldMk cId="2792485098" sldId="257"/>
            <ac:cxnSpMk id="810" creationId="{686A450A-00EC-4917-A705-A6B26BDB623F}"/>
          </ac:cxnSpMkLst>
        </pc:cxnChg>
        <pc:cxnChg chg="del">
          <ac:chgData name="Julia Bullworthy" userId="fcd6b9e6-7916-4691-a4e5-b39781f2336c" providerId="ADAL" clId="{0BEFB9CA-24C9-440D-AEC0-0C87B4654ADE}" dt="2022-02-10T13:55:17.070" v="1157" actId="478"/>
          <ac:cxnSpMkLst>
            <pc:docMk/>
            <pc:sldMk cId="2792485098" sldId="257"/>
            <ac:cxnSpMk id="811" creationId="{F7A046B3-5A11-4985-892E-56FACFCED714}"/>
          </ac:cxnSpMkLst>
        </pc:cxnChg>
        <pc:cxnChg chg="del">
          <ac:chgData name="Julia Bullworthy" userId="fcd6b9e6-7916-4691-a4e5-b39781f2336c" providerId="ADAL" clId="{0BEFB9CA-24C9-440D-AEC0-0C87B4654ADE}" dt="2022-02-10T13:55:25.164" v="1158" actId="478"/>
          <ac:cxnSpMkLst>
            <pc:docMk/>
            <pc:sldMk cId="2792485098" sldId="257"/>
            <ac:cxnSpMk id="812" creationId="{6B4B2263-A08D-42ED-B483-487B5F7DF33A}"/>
          </ac:cxnSpMkLst>
        </pc:cxnChg>
        <pc:cxnChg chg="mod">
          <ac:chgData name="Julia Bullworthy" userId="fcd6b9e6-7916-4691-a4e5-b39781f2336c" providerId="ADAL" clId="{0BEFB9CA-24C9-440D-AEC0-0C87B4654ADE}" dt="2022-02-10T14:45:10.517" v="1284" actId="1076"/>
          <ac:cxnSpMkLst>
            <pc:docMk/>
            <pc:sldMk cId="2792485098" sldId="257"/>
            <ac:cxnSpMk id="817" creationId="{AD57C66B-3F75-4D5D-BE96-04BB969A5B63}"/>
          </ac:cxnSpMkLst>
        </pc:cxnChg>
        <pc:cxnChg chg="mod">
          <ac:chgData name="Julia Bullworthy" userId="fcd6b9e6-7916-4691-a4e5-b39781f2336c" providerId="ADAL" clId="{0BEFB9CA-24C9-440D-AEC0-0C87B4654ADE}" dt="2022-02-10T14:45:48.025" v="1297" actId="1076"/>
          <ac:cxnSpMkLst>
            <pc:docMk/>
            <pc:sldMk cId="2792485098" sldId="257"/>
            <ac:cxnSpMk id="818" creationId="{D0ECD3F5-59F3-4CD3-9899-4A558B5ECC17}"/>
          </ac:cxnSpMkLst>
        </pc:cxnChg>
        <pc:cxnChg chg="mod">
          <ac:chgData name="Julia Bullworthy" userId="fcd6b9e6-7916-4691-a4e5-b39781f2336c" providerId="ADAL" clId="{0BEFB9CA-24C9-440D-AEC0-0C87B4654ADE}" dt="2022-02-10T13:58:56.020" v="1207" actId="14100"/>
          <ac:cxnSpMkLst>
            <pc:docMk/>
            <pc:sldMk cId="2792485098" sldId="257"/>
            <ac:cxnSpMk id="824" creationId="{520DBBCC-353E-49B5-A766-3BA0BD286B72}"/>
          </ac:cxnSpMkLst>
        </pc:cxnChg>
        <pc:cxnChg chg="mod">
          <ac:chgData name="Julia Bullworthy" userId="fcd6b9e6-7916-4691-a4e5-b39781f2336c" providerId="ADAL" clId="{0BEFB9CA-24C9-440D-AEC0-0C87B4654ADE}" dt="2022-02-10T13:55:30.535" v="1160" actId="1076"/>
          <ac:cxnSpMkLst>
            <pc:docMk/>
            <pc:sldMk cId="2792485098" sldId="257"/>
            <ac:cxnSpMk id="841" creationId="{1A4DCC01-EB9E-4F44-B08B-FFFD65E54FFF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EA99659-4E17-465F-8933-89200B0C1B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/>
          <a:lstStyle>
            <a:lvl1pPr algn="l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4FFEDC-5AF0-4F14-8268-1C21BE2452C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621697" y="0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/>
          <a:lstStyle>
            <a:lvl1pPr algn="r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fld id="{63855C41-E1C6-4051-BD88-0BD13E02BC06}" type="datetimeFigureOut">
              <a:rPr lang="en-US"/>
              <a:pPr>
                <a:defRPr/>
              </a:pPr>
              <a:t>7/10/2024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116F96D-353E-4F45-97ED-A5818D7630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629025" y="1795463"/>
            <a:ext cx="266858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40" tIns="66369" rIns="132740" bIns="6636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22946EE-4454-42CB-AEB8-E5C749B608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92202" y="6908125"/>
            <a:ext cx="7942238" cy="5652309"/>
          </a:xfrm>
          <a:prstGeom prst="rect">
            <a:avLst/>
          </a:prstGeom>
        </p:spPr>
        <p:txBody>
          <a:bodyPr vert="horz" lIns="132740" tIns="66369" rIns="132740" bIns="66369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CF664A-89B6-45D7-8A06-A9038DF2187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13637171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 anchor="b"/>
          <a:lstStyle>
            <a:lvl1pPr algn="l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1C1D9-DB61-4EE4-BC03-E0B170F822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621697" y="13637171"/>
            <a:ext cx="4302625" cy="718592"/>
          </a:xfrm>
          <a:prstGeom prst="rect">
            <a:avLst/>
          </a:prstGeom>
        </p:spPr>
        <p:txBody>
          <a:bodyPr vert="horz" wrap="square" lIns="132740" tIns="66369" rIns="132740" bIns="66369" numCol="1" anchor="b" anchorCtr="0" compatLnSpc="1">
            <a:prstTxWarp prst="textNoShape">
              <a:avLst/>
            </a:prstTxWarp>
          </a:bodyPr>
          <a:lstStyle>
            <a:lvl1pPr algn="r">
              <a:defRPr sz="1700"/>
            </a:lvl1pPr>
          </a:lstStyle>
          <a:p>
            <a:fld id="{084ECC27-036F-499F-BA36-EF2715A713C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5138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0275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95413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60550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1E93D99D-A0EC-4C1B-8B21-8D52B503E1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26F3D1-3201-45BF-99F5-A25D442007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3510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72677C02-E089-4C94-8ACE-EDAEF00211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078516" indent="-414814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659255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2322956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986660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650361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4314065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4977767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5641469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fld id="{62655CE4-D43B-4E05-A78D-641C02EA10D4}" type="slidenum">
              <a:rPr lang="en-US" altLang="en-US" sz="1700"/>
              <a:pPr eaLnBrk="1" hangingPunct="1"/>
              <a:t>1</a:t>
            </a:fld>
            <a:endParaRPr lang="en-US" altLang="en-US" sz="1700"/>
          </a:p>
        </p:txBody>
      </p:sp>
    </p:spTree>
    <p:extLst>
      <p:ext uri="{BB962C8B-B14F-4D97-AF65-F5344CB8AC3E}">
        <p14:creationId xmlns:p14="http://schemas.microsoft.com/office/powerpoint/2010/main" val="553863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BDEC8-7776-4BD9-94FC-952A9687B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50689-8348-40AB-8024-6D9833C0C22C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B1E88-D5CC-4C32-A1A0-11BF66F5C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0A929-0B91-4F0B-93B1-AF18FF4AD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29528-573D-4C56-AFC1-E5E71C3FED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651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9A373-E54A-4E2B-BBE9-68228FAC5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D7B6E-343C-47A1-80D8-FE317BA230F8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5E084-10AE-4A2D-8C9E-9C023625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B736E-406E-4282-9296-31D22F434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9B552-3DD3-4175-A226-F7405B1C7C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0306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AD48E-1F98-4340-97CF-C3BBF1D21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096C7-2361-4768-96D2-1CC0F9B06F0C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1B373-0335-4F11-B999-391126ADB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3F6FA1-3E07-4238-98ED-5E0F2569B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B0B12-399A-4526-99A2-AA97F19F27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4953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0FCEF5-B9C1-4CD4-BEA5-1B46D48DB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4DCD8-734C-4B9F-BC3E-66A9CEBC4803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B310ED-EB2C-45B0-86BE-4E695BB6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F5C82A-B40E-43CB-9074-66934B47A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56C08-9EF3-48D2-A5F8-5DFCCB8EC3C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8828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0E4CD68-3FA3-4DE9-831B-BC425F105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25CBE-F1C3-431A-983D-6ED9606BBFDB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D426C49-FBB6-4760-97FE-F3E234616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AC3DE7F-73B4-4DF4-AC2F-62D90A97B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4FB95-2C14-43DB-AC8F-019C2035BC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1655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7BCC6B9-DEA6-48FA-B2D5-8B74320C2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CC32E-F221-4D1D-8B93-633D8E540C0E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0C1290F-A21C-466B-AC47-B767226A1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4B3345-3BE4-45FD-8B3F-5248CBF51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4AAF8-D935-42DF-B3C3-CB2F709A5B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9819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5262BC2-9F08-4DC7-800F-5A225A4AC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44F56-4C7B-4670-8495-1F995606A77A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D49C6CC-B87F-449B-B9BE-2BE91A083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16EDD05-1055-4CA7-8A73-8E43E1799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60A30-71CC-4FB0-87AB-E5C760C544E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5571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E846B9D-C5A4-489A-AE28-A0E53F2A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7E030-AFD9-4A32-8D27-F0B19D8E4F7B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B18BA78-3040-4D60-8FB4-E0872B3BA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1936AC-0EA2-4682-9230-D1297CC82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82299A-1438-4288-B342-B53F9EBC0B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442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rtlCol="0">
            <a:normAutofit/>
          </a:bodyPr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7AA5B38-0A08-4497-A724-62A8B942B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5A0DC-BCF3-4BFD-87F3-CE0A0154E512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F22E043-6002-43A2-A440-CE1A410E4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18021DE-8B69-4029-A140-5A3BEB170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C4705-EBD0-48F1-81A4-13887CB2D3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1103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6C342-CAD2-4D7A-A35C-379FD02AD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5C01C-8375-44C4-8CDF-B1B8C491AAF6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5E7B2-8BBD-45ED-BA29-6429DF46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B003EF-B869-4299-AEA3-00BF5E053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D1EED-DD41-405A-852C-5702EEB112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017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96A75-51BA-4866-A8A1-DB78831D5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B95B5-0612-4491-9750-89C6F3581635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66131-AFCD-45B4-BD58-FB54D4CC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FD20B-8F9F-4AF9-A664-327110FA3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5C011-E1B4-42C2-9C68-AD9612F2548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3192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CF5F577-0872-45BC-8086-63AA5945E5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36EB07F-A7AA-4D4A-AE1F-804C9B7B4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68338" y="4695825"/>
            <a:ext cx="8383587" cy="1119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A878D-6A61-4877-9575-9D2FDF944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70160F-E00A-4D18-9541-12A69FACA95E}" type="datetimeFigureOut">
              <a:rPr lang="en-GB"/>
              <a:pPr>
                <a:defRPr/>
              </a:pPr>
              <a:t>10/07/2024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F43CB-D355-4C9C-AFA0-89DE3A82A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45B3E-3FAF-438B-9F19-4D4C588EC9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13D0CEF-DE75-45B3-AF8D-6E4E73C62EA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2pPr>
      <a:lvl3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3pPr>
      <a:lvl4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4pPr>
      <a:lvl5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42888" indent="-242888" algn="l" defTabSz="971550" rtl="0" eaLnBrk="0" fontAlgn="base" hangingPunct="0">
        <a:lnSpc>
          <a:spcPct val="90000"/>
        </a:lnSpc>
        <a:spcBef>
          <a:spcPts val="1063"/>
        </a:spcBef>
        <a:spcAft>
          <a:spcPct val="0"/>
        </a:spcAft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2866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1443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70021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8598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3.jpeg"/><Relationship Id="rId3" Type="http://schemas.openxmlformats.org/officeDocument/2006/relationships/image" Target="../media/image1.jpeg"/><Relationship Id="rId21" Type="http://schemas.openxmlformats.org/officeDocument/2006/relationships/image" Target="../media/image16.jpeg"/><Relationship Id="rId7" Type="http://schemas.microsoft.com/office/2007/relationships/hdphoto" Target="../media/hdphoto1.wdp"/><Relationship Id="rId12" Type="http://schemas.openxmlformats.org/officeDocument/2006/relationships/image" Target="../media/image9.jpeg"/><Relationship Id="rId17" Type="http://schemas.microsoft.com/office/2007/relationships/hdphoto" Target="../media/hdphoto3.wdp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.png"/><Relationship Id="rId20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8.jpeg"/><Relationship Id="rId5" Type="http://schemas.openxmlformats.org/officeDocument/2006/relationships/image" Target="../media/image3.png"/><Relationship Id="rId15" Type="http://schemas.openxmlformats.org/officeDocument/2006/relationships/image" Target="../media/image11.jpeg"/><Relationship Id="rId23" Type="http://schemas.openxmlformats.org/officeDocument/2006/relationships/image" Target="../media/image18.png"/><Relationship Id="rId10" Type="http://schemas.openxmlformats.org/officeDocument/2006/relationships/image" Target="../media/image7.jpeg"/><Relationship Id="rId19" Type="http://schemas.openxmlformats.org/officeDocument/2006/relationships/image" Target="../media/image14.jpeg"/><Relationship Id="rId4" Type="http://schemas.openxmlformats.org/officeDocument/2006/relationships/image" Target="../media/image2.png"/><Relationship Id="rId9" Type="http://schemas.openxmlformats.org/officeDocument/2006/relationships/image" Target="../media/image6.jpeg"/><Relationship Id="rId14" Type="http://schemas.microsoft.com/office/2007/relationships/hdphoto" Target="../media/hdphoto2.wdp"/><Relationship Id="rId22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Block Arc 139">
            <a:extLst>
              <a:ext uri="{FF2B5EF4-FFF2-40B4-BE49-F238E27FC236}">
                <a16:creationId xmlns:a16="http://schemas.microsoft.com/office/drawing/2014/main" id="{1CA3438C-3F21-4F86-8C87-7EFB1C9A8394}"/>
              </a:ext>
            </a:extLst>
          </p:cNvPr>
          <p:cNvSpPr/>
          <p:nvPr/>
        </p:nvSpPr>
        <p:spPr>
          <a:xfrm rot="5400000" flipH="1">
            <a:off x="6536151" y="6594040"/>
            <a:ext cx="3006323" cy="268245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2248985" y="8702089"/>
            <a:ext cx="6055455" cy="739771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DB2BC7E6-ACD5-462B-8AEC-6C108FE49036}"/>
              </a:ext>
            </a:extLst>
          </p:cNvPr>
          <p:cNvSpPr/>
          <p:nvPr/>
        </p:nvSpPr>
        <p:spPr>
          <a:xfrm>
            <a:off x="7982699" y="15172690"/>
            <a:ext cx="841375" cy="9032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396" name="Rectangle 395">
            <a:extLst>
              <a:ext uri="{FF2B5EF4-FFF2-40B4-BE49-F238E27FC236}">
                <a16:creationId xmlns:a16="http://schemas.microsoft.com/office/drawing/2014/main" id="{86743241-712D-44EB-A666-AA034BC8AE75}"/>
              </a:ext>
            </a:extLst>
          </p:cNvPr>
          <p:cNvSpPr/>
          <p:nvPr/>
        </p:nvSpPr>
        <p:spPr>
          <a:xfrm>
            <a:off x="2648511" y="15326125"/>
            <a:ext cx="90488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56" name="Rectangle 455">
            <a:extLst>
              <a:ext uri="{FF2B5EF4-FFF2-40B4-BE49-F238E27FC236}">
                <a16:creationId xmlns:a16="http://schemas.microsoft.com/office/drawing/2014/main" id="{D165842C-E8E0-4757-9977-B0A16C56CC5C}"/>
              </a:ext>
            </a:extLst>
          </p:cNvPr>
          <p:cNvSpPr/>
          <p:nvPr/>
        </p:nvSpPr>
        <p:spPr>
          <a:xfrm rot="3660063">
            <a:off x="670674" y="17125864"/>
            <a:ext cx="90487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dirty="0"/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521DEE49-C65D-4F03-A8FF-B714FE387B0B}"/>
              </a:ext>
            </a:extLst>
          </p:cNvPr>
          <p:cNvSpPr/>
          <p:nvPr/>
        </p:nvSpPr>
        <p:spPr>
          <a:xfrm>
            <a:off x="3136426" y="13169330"/>
            <a:ext cx="61912" cy="6842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9227F689-22CD-439D-AB0F-9F2358698E81}"/>
              </a:ext>
            </a:extLst>
          </p:cNvPr>
          <p:cNvSpPr/>
          <p:nvPr/>
        </p:nvSpPr>
        <p:spPr>
          <a:xfrm>
            <a:off x="3559274" y="10854712"/>
            <a:ext cx="66899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513" name="TextBox 1">
            <a:extLst>
              <a:ext uri="{FF2B5EF4-FFF2-40B4-BE49-F238E27FC236}">
                <a16:creationId xmlns:a16="http://schemas.microsoft.com/office/drawing/2014/main" id="{4EE7F0E5-98B0-47DA-A382-BF25B95B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0" y="1369505"/>
            <a:ext cx="963382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GB" altLang="en-US" sz="4000" b="1" dirty="0">
                <a:solidFill>
                  <a:srgbClr val="30804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Art and Design Curriculum Map </a:t>
            </a:r>
          </a:p>
          <a:p>
            <a:pPr algn="ctr" eaLnBrk="0" hangingPunct="0"/>
            <a:r>
              <a:rPr lang="en-GB" altLang="en-US" sz="4000" b="1" dirty="0">
                <a:solidFill>
                  <a:srgbClr val="30804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Level</a:t>
            </a:r>
          </a:p>
          <a:p>
            <a:pPr algn="ctr" eaLnBrk="0" hangingPunct="0"/>
            <a:endParaRPr lang="en-GB" altLang="en-US" sz="4000" b="1" dirty="0">
              <a:solidFill>
                <a:srgbClr val="308045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2" name="Oval 421">
            <a:extLst>
              <a:ext uri="{FF2B5EF4-FFF2-40B4-BE49-F238E27FC236}">
                <a16:creationId xmlns:a16="http://schemas.microsoft.com/office/drawing/2014/main" id="{6BECC660-8488-448E-9152-3C5F3647A543}"/>
              </a:ext>
            </a:extLst>
          </p:cNvPr>
          <p:cNvSpPr/>
          <p:nvPr/>
        </p:nvSpPr>
        <p:spPr>
          <a:xfrm>
            <a:off x="7943435" y="10479711"/>
            <a:ext cx="1214438" cy="1304925"/>
          </a:xfrm>
          <a:prstGeom prst="ellipse">
            <a:avLst/>
          </a:prstGeom>
          <a:solidFill>
            <a:srgbClr val="2CB22C"/>
          </a:solidFill>
          <a:ln w="57150">
            <a:solidFill>
              <a:srgbClr val="3080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24" name="TextBox 59">
            <a:extLst>
              <a:ext uri="{FF2B5EF4-FFF2-40B4-BE49-F238E27FC236}">
                <a16:creationId xmlns:a16="http://schemas.microsoft.com/office/drawing/2014/main" id="{78F3B2B2-99C6-4AA8-95D1-89AA81BB8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3660" y="10863612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426" name="TextBox 58">
            <a:extLst>
              <a:ext uri="{FF2B5EF4-FFF2-40B4-BE49-F238E27FC236}">
                <a16:creationId xmlns:a16="http://schemas.microsoft.com/office/drawing/2014/main" id="{2EE52324-AE37-4747-B9AD-35EC8434F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0242" y="10693019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433" name="TextBox 59">
            <a:extLst>
              <a:ext uri="{FF2B5EF4-FFF2-40B4-BE49-F238E27FC236}">
                <a16:creationId xmlns:a16="http://schemas.microsoft.com/office/drawing/2014/main" id="{CF129AAF-7EBF-4224-AD20-544A1F18F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1267" y="15367954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434" name="TextBox 58">
            <a:extLst>
              <a:ext uri="{FF2B5EF4-FFF2-40B4-BE49-F238E27FC236}">
                <a16:creationId xmlns:a16="http://schemas.microsoft.com/office/drawing/2014/main" id="{0C36E098-CD46-46DF-BFA5-F4199A304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8646" y="15204863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4A366267-33CC-4C5B-BA3F-10D6D1DE1E08}"/>
              </a:ext>
            </a:extLst>
          </p:cNvPr>
          <p:cNvCxnSpPr>
            <a:cxnSpLocks/>
          </p:cNvCxnSpPr>
          <p:nvPr/>
        </p:nvCxnSpPr>
        <p:spPr>
          <a:xfrm>
            <a:off x="7764497" y="10781547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62" name="Rectangle 561">
            <a:extLst>
              <a:ext uri="{FF2B5EF4-FFF2-40B4-BE49-F238E27FC236}">
                <a16:creationId xmlns:a16="http://schemas.microsoft.com/office/drawing/2014/main" id="{5FC00539-3F51-4D03-A75E-8C27991A9EA5}"/>
              </a:ext>
            </a:extLst>
          </p:cNvPr>
          <p:cNvSpPr/>
          <p:nvPr/>
        </p:nvSpPr>
        <p:spPr>
          <a:xfrm>
            <a:off x="2004772" y="10859022"/>
            <a:ext cx="5968358" cy="670387"/>
          </a:xfrm>
          <a:prstGeom prst="rect">
            <a:avLst/>
          </a:prstGeom>
          <a:solidFill>
            <a:srgbClr val="3080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564" name="Rectangle 563">
            <a:extLst>
              <a:ext uri="{FF2B5EF4-FFF2-40B4-BE49-F238E27FC236}">
                <a16:creationId xmlns:a16="http://schemas.microsoft.com/office/drawing/2014/main" id="{59E14F6B-E88F-4B2C-9140-D7DBBDD78321}"/>
              </a:ext>
            </a:extLst>
          </p:cNvPr>
          <p:cNvSpPr/>
          <p:nvPr/>
        </p:nvSpPr>
        <p:spPr>
          <a:xfrm>
            <a:off x="5884584" y="10865222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66" name="Rectangle 565">
            <a:extLst>
              <a:ext uri="{FF2B5EF4-FFF2-40B4-BE49-F238E27FC236}">
                <a16:creationId xmlns:a16="http://schemas.microsoft.com/office/drawing/2014/main" id="{DDEBCA91-3CD8-4A25-92EF-556979B57725}"/>
              </a:ext>
            </a:extLst>
          </p:cNvPr>
          <p:cNvSpPr/>
          <p:nvPr/>
        </p:nvSpPr>
        <p:spPr>
          <a:xfrm>
            <a:off x="3313837" y="10790395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68" name="Block Arc 567">
            <a:extLst>
              <a:ext uri="{FF2B5EF4-FFF2-40B4-BE49-F238E27FC236}">
                <a16:creationId xmlns:a16="http://schemas.microsoft.com/office/drawing/2014/main" id="{AD282D43-781B-4533-B5A1-D4080B9476A0}"/>
              </a:ext>
            </a:extLst>
          </p:cNvPr>
          <p:cNvSpPr/>
          <p:nvPr/>
        </p:nvSpPr>
        <p:spPr>
          <a:xfrm rot="16200000">
            <a:off x="673416" y="8925391"/>
            <a:ext cx="2779713" cy="2405169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308045"/>
          </a:solidFill>
          <a:ln>
            <a:solidFill>
              <a:srgbClr val="3080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572" name="Rectangle 571">
            <a:extLst>
              <a:ext uri="{FF2B5EF4-FFF2-40B4-BE49-F238E27FC236}">
                <a16:creationId xmlns:a16="http://schemas.microsoft.com/office/drawing/2014/main" id="{96E3ECBA-39FE-4323-8AC8-AC672D9AAB18}"/>
              </a:ext>
            </a:extLst>
          </p:cNvPr>
          <p:cNvSpPr/>
          <p:nvPr/>
        </p:nvSpPr>
        <p:spPr>
          <a:xfrm>
            <a:off x="2142111" y="8707713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74" name="Oval 573">
            <a:extLst>
              <a:ext uri="{FF2B5EF4-FFF2-40B4-BE49-F238E27FC236}">
                <a16:creationId xmlns:a16="http://schemas.microsoft.com/office/drawing/2014/main" id="{F865D49B-9F66-4199-909C-5FBF2F4D558B}"/>
              </a:ext>
            </a:extLst>
          </p:cNvPr>
          <p:cNvSpPr/>
          <p:nvPr/>
        </p:nvSpPr>
        <p:spPr>
          <a:xfrm>
            <a:off x="8233092" y="7160533"/>
            <a:ext cx="1214438" cy="1304925"/>
          </a:xfrm>
          <a:prstGeom prst="ellipse">
            <a:avLst/>
          </a:prstGeom>
          <a:solidFill>
            <a:srgbClr val="0099FF"/>
          </a:solidFill>
          <a:ln w="57150">
            <a:solidFill>
              <a:srgbClr val="3080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575" name="TextBox 59">
            <a:extLst>
              <a:ext uri="{FF2B5EF4-FFF2-40B4-BE49-F238E27FC236}">
                <a16:creationId xmlns:a16="http://schemas.microsoft.com/office/drawing/2014/main" id="{8B83DDA7-0D02-4551-A1F7-792E9B793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60750" y="7535832"/>
            <a:ext cx="107854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13</a:t>
            </a:r>
          </a:p>
        </p:txBody>
      </p:sp>
      <p:sp>
        <p:nvSpPr>
          <p:cNvPr id="576" name="TextBox 58">
            <a:extLst>
              <a:ext uri="{FF2B5EF4-FFF2-40B4-BE49-F238E27FC236}">
                <a16:creationId xmlns:a16="http://schemas.microsoft.com/office/drawing/2014/main" id="{10CAD61A-E049-4CCE-AB05-5B3F8178CF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7287" y="7362300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578" name="Rectangle 577">
            <a:extLst>
              <a:ext uri="{FF2B5EF4-FFF2-40B4-BE49-F238E27FC236}">
                <a16:creationId xmlns:a16="http://schemas.microsoft.com/office/drawing/2014/main" id="{12E462A1-5B60-43FE-8C42-3B00345B86F5}"/>
              </a:ext>
            </a:extLst>
          </p:cNvPr>
          <p:cNvSpPr/>
          <p:nvPr/>
        </p:nvSpPr>
        <p:spPr>
          <a:xfrm>
            <a:off x="2311569" y="6427471"/>
            <a:ext cx="5875400" cy="736067"/>
          </a:xfrm>
          <a:prstGeom prst="rect">
            <a:avLst/>
          </a:prstGeom>
          <a:solidFill>
            <a:srgbClr val="00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581" name="Rectangle 580">
            <a:extLst>
              <a:ext uri="{FF2B5EF4-FFF2-40B4-BE49-F238E27FC236}">
                <a16:creationId xmlns:a16="http://schemas.microsoft.com/office/drawing/2014/main" id="{54E6C0E4-A1A8-48C5-B4CB-38480CA95826}"/>
              </a:ext>
            </a:extLst>
          </p:cNvPr>
          <p:cNvSpPr/>
          <p:nvPr/>
        </p:nvSpPr>
        <p:spPr>
          <a:xfrm>
            <a:off x="5536184" y="6417670"/>
            <a:ext cx="174499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82" name="Rectangle 581">
            <a:extLst>
              <a:ext uri="{FF2B5EF4-FFF2-40B4-BE49-F238E27FC236}">
                <a16:creationId xmlns:a16="http://schemas.microsoft.com/office/drawing/2014/main" id="{07FB5ACF-005E-4EDE-A908-BBF1BE50953A}"/>
              </a:ext>
            </a:extLst>
          </p:cNvPr>
          <p:cNvSpPr/>
          <p:nvPr/>
        </p:nvSpPr>
        <p:spPr>
          <a:xfrm>
            <a:off x="2138358" y="6420226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86" name="Block Arc 585">
            <a:extLst>
              <a:ext uri="{FF2B5EF4-FFF2-40B4-BE49-F238E27FC236}">
                <a16:creationId xmlns:a16="http://schemas.microsoft.com/office/drawing/2014/main" id="{4ACE6B02-D76D-4805-A79D-F52E1BB4E9CB}"/>
              </a:ext>
            </a:extLst>
          </p:cNvPr>
          <p:cNvSpPr/>
          <p:nvPr/>
        </p:nvSpPr>
        <p:spPr>
          <a:xfrm rot="16200000">
            <a:off x="855573" y="4428774"/>
            <a:ext cx="2784404" cy="2717329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591" name="Rectangle 140">
            <a:extLst>
              <a:ext uri="{FF2B5EF4-FFF2-40B4-BE49-F238E27FC236}">
                <a16:creationId xmlns:a16="http://schemas.microsoft.com/office/drawing/2014/main" id="{6CCDF420-83C1-41E3-A52A-9EFF57B251EA}"/>
              </a:ext>
            </a:extLst>
          </p:cNvPr>
          <p:cNvSpPr/>
          <p:nvPr/>
        </p:nvSpPr>
        <p:spPr>
          <a:xfrm>
            <a:off x="2016306" y="4387182"/>
            <a:ext cx="2665910" cy="77617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592" name="Rectangle 591">
            <a:extLst>
              <a:ext uri="{FF2B5EF4-FFF2-40B4-BE49-F238E27FC236}">
                <a16:creationId xmlns:a16="http://schemas.microsoft.com/office/drawing/2014/main" id="{AA1DC4D1-E20E-448D-A5AB-6B265FFD661E}"/>
              </a:ext>
            </a:extLst>
          </p:cNvPr>
          <p:cNvSpPr/>
          <p:nvPr/>
        </p:nvSpPr>
        <p:spPr>
          <a:xfrm>
            <a:off x="4679044" y="4385198"/>
            <a:ext cx="200866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87" name="Rectangle 586">
            <a:extLst>
              <a:ext uri="{FF2B5EF4-FFF2-40B4-BE49-F238E27FC236}">
                <a16:creationId xmlns:a16="http://schemas.microsoft.com/office/drawing/2014/main" id="{F2A8ADDC-0EB2-400F-8F76-764539F54593}"/>
              </a:ext>
            </a:extLst>
          </p:cNvPr>
          <p:cNvSpPr/>
          <p:nvPr/>
        </p:nvSpPr>
        <p:spPr>
          <a:xfrm rot="10800000">
            <a:off x="2021831" y="4370977"/>
            <a:ext cx="212590" cy="8399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93" name="Rectangle 140">
            <a:extLst>
              <a:ext uri="{FF2B5EF4-FFF2-40B4-BE49-F238E27FC236}">
                <a16:creationId xmlns:a16="http://schemas.microsoft.com/office/drawing/2014/main" id="{B6DC886A-2A06-4346-B47D-0BE6235AB533}"/>
              </a:ext>
            </a:extLst>
          </p:cNvPr>
          <p:cNvSpPr/>
          <p:nvPr/>
        </p:nvSpPr>
        <p:spPr>
          <a:xfrm>
            <a:off x="4598094" y="4385876"/>
            <a:ext cx="2219045" cy="785441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595" name="Rectangle 140">
            <a:extLst>
              <a:ext uri="{FF2B5EF4-FFF2-40B4-BE49-F238E27FC236}">
                <a16:creationId xmlns:a16="http://schemas.microsoft.com/office/drawing/2014/main" id="{4E8C82BA-66D9-4AEA-8C1F-E4A59AEA594F}"/>
              </a:ext>
            </a:extLst>
          </p:cNvPr>
          <p:cNvSpPr/>
          <p:nvPr/>
        </p:nvSpPr>
        <p:spPr>
          <a:xfrm>
            <a:off x="5938742" y="4372009"/>
            <a:ext cx="2219045" cy="794995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649" name="Oval 648">
            <a:extLst>
              <a:ext uri="{FF2B5EF4-FFF2-40B4-BE49-F238E27FC236}">
                <a16:creationId xmlns:a16="http://schemas.microsoft.com/office/drawing/2014/main" id="{934CD6B6-EE90-4296-BCE7-D7D030E20F05}"/>
              </a:ext>
            </a:extLst>
          </p:cNvPr>
          <p:cNvSpPr/>
          <p:nvPr/>
        </p:nvSpPr>
        <p:spPr>
          <a:xfrm>
            <a:off x="7684665" y="4018343"/>
            <a:ext cx="1214438" cy="1304925"/>
          </a:xfrm>
          <a:prstGeom prst="ellipse">
            <a:avLst/>
          </a:prstGeom>
          <a:solidFill>
            <a:srgbClr val="00FFCC"/>
          </a:solidFill>
          <a:ln w="57150">
            <a:solidFill>
              <a:srgbClr val="3080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/>
              <a:t>Exam</a:t>
            </a:r>
          </a:p>
        </p:txBody>
      </p: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259B983-7DF8-46A0-8E46-1DB4B029989B}"/>
              </a:ext>
            </a:extLst>
          </p:cNvPr>
          <p:cNvCxnSpPr>
            <a:cxnSpLocks/>
          </p:cNvCxnSpPr>
          <p:nvPr/>
        </p:nvCxnSpPr>
        <p:spPr>
          <a:xfrm flipV="1">
            <a:off x="7413254" y="11474115"/>
            <a:ext cx="0" cy="165727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2" name="Straight Connector 601">
            <a:extLst>
              <a:ext uri="{FF2B5EF4-FFF2-40B4-BE49-F238E27FC236}">
                <a16:creationId xmlns:a16="http://schemas.microsoft.com/office/drawing/2014/main" id="{8E555C07-1B17-4A84-A413-7F675FC04A7F}"/>
              </a:ext>
            </a:extLst>
          </p:cNvPr>
          <p:cNvCxnSpPr>
            <a:cxnSpLocks/>
          </p:cNvCxnSpPr>
          <p:nvPr/>
        </p:nvCxnSpPr>
        <p:spPr>
          <a:xfrm flipV="1">
            <a:off x="6761801" y="11493529"/>
            <a:ext cx="3447" cy="14577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4" name="Straight Connector 603">
            <a:extLst>
              <a:ext uri="{FF2B5EF4-FFF2-40B4-BE49-F238E27FC236}">
                <a16:creationId xmlns:a16="http://schemas.microsoft.com/office/drawing/2014/main" id="{03974E0D-5B19-4D1D-B8D8-2B42F56484A9}"/>
              </a:ext>
            </a:extLst>
          </p:cNvPr>
          <p:cNvCxnSpPr>
            <a:cxnSpLocks/>
          </p:cNvCxnSpPr>
          <p:nvPr/>
        </p:nvCxnSpPr>
        <p:spPr>
          <a:xfrm>
            <a:off x="7417422" y="10856195"/>
            <a:ext cx="0" cy="96088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5" name="Straight Connector 604">
            <a:extLst>
              <a:ext uri="{FF2B5EF4-FFF2-40B4-BE49-F238E27FC236}">
                <a16:creationId xmlns:a16="http://schemas.microsoft.com/office/drawing/2014/main" id="{A925E78A-3B8F-43C9-9949-E4B43BAE08B0}"/>
              </a:ext>
            </a:extLst>
          </p:cNvPr>
          <p:cNvCxnSpPr>
            <a:cxnSpLocks/>
          </p:cNvCxnSpPr>
          <p:nvPr/>
        </p:nvCxnSpPr>
        <p:spPr>
          <a:xfrm>
            <a:off x="6846598" y="10856195"/>
            <a:ext cx="0" cy="96088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6" name="Straight Connector 605">
            <a:extLst>
              <a:ext uri="{FF2B5EF4-FFF2-40B4-BE49-F238E27FC236}">
                <a16:creationId xmlns:a16="http://schemas.microsoft.com/office/drawing/2014/main" id="{D8652A86-C9FA-4571-A158-6972A28A5E6C}"/>
              </a:ext>
            </a:extLst>
          </p:cNvPr>
          <p:cNvCxnSpPr>
            <a:cxnSpLocks/>
          </p:cNvCxnSpPr>
          <p:nvPr/>
        </p:nvCxnSpPr>
        <p:spPr>
          <a:xfrm>
            <a:off x="6131074" y="10849681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5" name="Straight Connector 644">
            <a:extLst>
              <a:ext uri="{FF2B5EF4-FFF2-40B4-BE49-F238E27FC236}">
                <a16:creationId xmlns:a16="http://schemas.microsoft.com/office/drawing/2014/main" id="{9B04B662-6158-41DB-A8EB-813854DEBDCE}"/>
              </a:ext>
            </a:extLst>
          </p:cNvPr>
          <p:cNvCxnSpPr>
            <a:cxnSpLocks/>
          </p:cNvCxnSpPr>
          <p:nvPr/>
        </p:nvCxnSpPr>
        <p:spPr>
          <a:xfrm>
            <a:off x="2592523" y="8585517"/>
            <a:ext cx="0" cy="248700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51" name="Straight Connector 650">
            <a:extLst>
              <a:ext uri="{FF2B5EF4-FFF2-40B4-BE49-F238E27FC236}">
                <a16:creationId xmlns:a16="http://schemas.microsoft.com/office/drawing/2014/main" id="{6FA088C9-B070-4C27-81DB-D164374565AE}"/>
              </a:ext>
            </a:extLst>
          </p:cNvPr>
          <p:cNvCxnSpPr>
            <a:cxnSpLocks/>
          </p:cNvCxnSpPr>
          <p:nvPr/>
        </p:nvCxnSpPr>
        <p:spPr>
          <a:xfrm flipV="1">
            <a:off x="852340" y="10399526"/>
            <a:ext cx="206559" cy="1372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3" name="Straight Connector 652">
            <a:extLst>
              <a:ext uri="{FF2B5EF4-FFF2-40B4-BE49-F238E27FC236}">
                <a16:creationId xmlns:a16="http://schemas.microsoft.com/office/drawing/2014/main" id="{05FE7E4A-A010-4E2E-B75A-3E72F5194A81}"/>
              </a:ext>
            </a:extLst>
          </p:cNvPr>
          <p:cNvCxnSpPr>
            <a:cxnSpLocks/>
          </p:cNvCxnSpPr>
          <p:nvPr/>
        </p:nvCxnSpPr>
        <p:spPr>
          <a:xfrm flipH="1">
            <a:off x="1972880" y="10823274"/>
            <a:ext cx="23704" cy="26889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0" name="Straight Connector 659">
            <a:extLst>
              <a:ext uri="{FF2B5EF4-FFF2-40B4-BE49-F238E27FC236}">
                <a16:creationId xmlns:a16="http://schemas.microsoft.com/office/drawing/2014/main" id="{627891B9-85DA-4282-99D5-76A59404D2A6}"/>
              </a:ext>
            </a:extLst>
          </p:cNvPr>
          <p:cNvCxnSpPr>
            <a:cxnSpLocks/>
          </p:cNvCxnSpPr>
          <p:nvPr/>
        </p:nvCxnSpPr>
        <p:spPr>
          <a:xfrm flipV="1">
            <a:off x="1690039" y="11380397"/>
            <a:ext cx="105805" cy="190538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63" name="Straight Connector 662">
            <a:extLst>
              <a:ext uri="{FF2B5EF4-FFF2-40B4-BE49-F238E27FC236}">
                <a16:creationId xmlns:a16="http://schemas.microsoft.com/office/drawing/2014/main" id="{7EAD065B-DE2C-4AB4-99DA-DF93FC9F4F48}"/>
              </a:ext>
            </a:extLst>
          </p:cNvPr>
          <p:cNvCxnSpPr>
            <a:cxnSpLocks/>
          </p:cNvCxnSpPr>
          <p:nvPr/>
        </p:nvCxnSpPr>
        <p:spPr>
          <a:xfrm flipV="1">
            <a:off x="957512" y="11164458"/>
            <a:ext cx="324368" cy="101466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746" name="Straight Connector 745">
            <a:extLst>
              <a:ext uri="{FF2B5EF4-FFF2-40B4-BE49-F238E27FC236}">
                <a16:creationId xmlns:a16="http://schemas.microsoft.com/office/drawing/2014/main" id="{94B491E1-2A05-493B-B630-2F002546B536}"/>
              </a:ext>
            </a:extLst>
          </p:cNvPr>
          <p:cNvCxnSpPr>
            <a:cxnSpLocks/>
          </p:cNvCxnSpPr>
          <p:nvPr/>
        </p:nvCxnSpPr>
        <p:spPr>
          <a:xfrm flipH="1">
            <a:off x="8080896" y="6472984"/>
            <a:ext cx="117928" cy="14571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88" name="Straight Connector 787">
            <a:extLst>
              <a:ext uri="{FF2B5EF4-FFF2-40B4-BE49-F238E27FC236}">
                <a16:creationId xmlns:a16="http://schemas.microsoft.com/office/drawing/2014/main" id="{F9F49DAA-1F75-4192-BBD0-B928EA2AF73A}"/>
              </a:ext>
            </a:extLst>
          </p:cNvPr>
          <p:cNvCxnSpPr>
            <a:cxnSpLocks/>
          </p:cNvCxnSpPr>
          <p:nvPr/>
        </p:nvCxnSpPr>
        <p:spPr>
          <a:xfrm flipV="1">
            <a:off x="829768" y="6269825"/>
            <a:ext cx="298506" cy="16033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0" name="Rectangle 789">
            <a:extLst>
              <a:ext uri="{FF2B5EF4-FFF2-40B4-BE49-F238E27FC236}">
                <a16:creationId xmlns:a16="http://schemas.microsoft.com/office/drawing/2014/main" id="{83BF65FA-B277-40CE-A558-501366BA7630}"/>
              </a:ext>
            </a:extLst>
          </p:cNvPr>
          <p:cNvSpPr/>
          <p:nvPr/>
        </p:nvSpPr>
        <p:spPr>
          <a:xfrm rot="10800000">
            <a:off x="2300990" y="6388221"/>
            <a:ext cx="106984" cy="9033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791" name="Straight Connector 790">
            <a:extLst>
              <a:ext uri="{FF2B5EF4-FFF2-40B4-BE49-F238E27FC236}">
                <a16:creationId xmlns:a16="http://schemas.microsoft.com/office/drawing/2014/main" id="{58C3DA2B-7670-49AF-B6B2-23FC66271B88}"/>
              </a:ext>
            </a:extLst>
          </p:cNvPr>
          <p:cNvCxnSpPr>
            <a:cxnSpLocks/>
            <a:stCxn id="222" idx="2"/>
          </p:cNvCxnSpPr>
          <p:nvPr/>
        </p:nvCxnSpPr>
        <p:spPr>
          <a:xfrm>
            <a:off x="3419995" y="6289892"/>
            <a:ext cx="0" cy="308707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803" name="Straight Connector 802">
            <a:extLst>
              <a:ext uri="{FF2B5EF4-FFF2-40B4-BE49-F238E27FC236}">
                <a16:creationId xmlns:a16="http://schemas.microsoft.com/office/drawing/2014/main" id="{30CE1E27-54D9-43E2-8E97-7A0794DDB180}"/>
              </a:ext>
            </a:extLst>
          </p:cNvPr>
          <p:cNvCxnSpPr>
            <a:cxnSpLocks/>
          </p:cNvCxnSpPr>
          <p:nvPr/>
        </p:nvCxnSpPr>
        <p:spPr>
          <a:xfrm>
            <a:off x="827579" y="5324911"/>
            <a:ext cx="251424" cy="148549"/>
          </a:xfrm>
          <a:prstGeom prst="line">
            <a:avLst/>
          </a:prstGeom>
          <a:ln>
            <a:solidFill>
              <a:srgbClr val="2CB22C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04" name="Straight Connector 803">
            <a:extLst>
              <a:ext uri="{FF2B5EF4-FFF2-40B4-BE49-F238E27FC236}">
                <a16:creationId xmlns:a16="http://schemas.microsoft.com/office/drawing/2014/main" id="{4A40155E-AE15-4517-9B98-E3E2FF2A5C4A}"/>
              </a:ext>
            </a:extLst>
          </p:cNvPr>
          <p:cNvCxnSpPr>
            <a:cxnSpLocks/>
          </p:cNvCxnSpPr>
          <p:nvPr/>
        </p:nvCxnSpPr>
        <p:spPr>
          <a:xfrm>
            <a:off x="3360000" y="4236221"/>
            <a:ext cx="0" cy="248700"/>
          </a:xfrm>
          <a:prstGeom prst="line">
            <a:avLst/>
          </a:prstGeom>
          <a:ln>
            <a:solidFill>
              <a:srgbClr val="2CB22C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17" name="Straight Connector 816">
            <a:extLst>
              <a:ext uri="{FF2B5EF4-FFF2-40B4-BE49-F238E27FC236}">
                <a16:creationId xmlns:a16="http://schemas.microsoft.com/office/drawing/2014/main" id="{AD57C66B-3F75-4D5D-BE96-04BB969A5B63}"/>
              </a:ext>
            </a:extLst>
          </p:cNvPr>
          <p:cNvCxnSpPr>
            <a:cxnSpLocks/>
          </p:cNvCxnSpPr>
          <p:nvPr/>
        </p:nvCxnSpPr>
        <p:spPr>
          <a:xfrm>
            <a:off x="1140569" y="4823958"/>
            <a:ext cx="251424" cy="148549"/>
          </a:xfrm>
          <a:prstGeom prst="line">
            <a:avLst/>
          </a:prstGeom>
          <a:ln>
            <a:solidFill>
              <a:srgbClr val="2CB22C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18" name="Straight Connector 817">
            <a:extLst>
              <a:ext uri="{FF2B5EF4-FFF2-40B4-BE49-F238E27FC236}">
                <a16:creationId xmlns:a16="http://schemas.microsoft.com/office/drawing/2014/main" id="{D0ECD3F5-59F3-4CD3-9899-4A558B5ECC17}"/>
              </a:ext>
            </a:extLst>
          </p:cNvPr>
          <p:cNvCxnSpPr>
            <a:cxnSpLocks/>
          </p:cNvCxnSpPr>
          <p:nvPr/>
        </p:nvCxnSpPr>
        <p:spPr>
          <a:xfrm>
            <a:off x="2350678" y="4197278"/>
            <a:ext cx="74124" cy="215985"/>
          </a:xfrm>
          <a:prstGeom prst="line">
            <a:avLst/>
          </a:prstGeom>
          <a:ln>
            <a:solidFill>
              <a:srgbClr val="2CB22C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24" name="Straight Connector 823">
            <a:extLst>
              <a:ext uri="{FF2B5EF4-FFF2-40B4-BE49-F238E27FC236}">
                <a16:creationId xmlns:a16="http://schemas.microsoft.com/office/drawing/2014/main" id="{520DBBCC-353E-49B5-A766-3BA0BD286B72}"/>
              </a:ext>
            </a:extLst>
          </p:cNvPr>
          <p:cNvCxnSpPr>
            <a:cxnSpLocks/>
            <a:stCxn id="195" idx="2"/>
          </p:cNvCxnSpPr>
          <p:nvPr/>
        </p:nvCxnSpPr>
        <p:spPr>
          <a:xfrm flipH="1">
            <a:off x="7334727" y="4220678"/>
            <a:ext cx="5336" cy="253794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1" name="Straight Connector 840">
            <a:extLst>
              <a:ext uri="{FF2B5EF4-FFF2-40B4-BE49-F238E27FC236}">
                <a16:creationId xmlns:a16="http://schemas.microsoft.com/office/drawing/2014/main" id="{1A4DCC01-EB9E-4F44-B08B-FFFD65E54FFF}"/>
              </a:ext>
            </a:extLst>
          </p:cNvPr>
          <p:cNvCxnSpPr>
            <a:cxnSpLocks/>
          </p:cNvCxnSpPr>
          <p:nvPr/>
        </p:nvCxnSpPr>
        <p:spPr>
          <a:xfrm flipH="1" flipV="1">
            <a:off x="2906031" y="5063717"/>
            <a:ext cx="13872" cy="258893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ECCF0C09-5D73-44F2-BEBF-51B786891D45}"/>
              </a:ext>
            </a:extLst>
          </p:cNvPr>
          <p:cNvCxnSpPr>
            <a:cxnSpLocks/>
          </p:cNvCxnSpPr>
          <p:nvPr/>
        </p:nvCxnSpPr>
        <p:spPr>
          <a:xfrm flipV="1">
            <a:off x="5408178" y="11488582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DF65D1C6-EE40-46DE-BBE7-D110258DB570}"/>
              </a:ext>
            </a:extLst>
          </p:cNvPr>
          <p:cNvCxnSpPr>
            <a:cxnSpLocks/>
          </p:cNvCxnSpPr>
          <p:nvPr/>
        </p:nvCxnSpPr>
        <p:spPr>
          <a:xfrm flipV="1">
            <a:off x="4918423" y="11488582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75504AFC-DA5E-4ABD-AC95-289E9297DECA}"/>
              </a:ext>
            </a:extLst>
          </p:cNvPr>
          <p:cNvCxnSpPr>
            <a:cxnSpLocks/>
          </p:cNvCxnSpPr>
          <p:nvPr/>
        </p:nvCxnSpPr>
        <p:spPr>
          <a:xfrm flipV="1">
            <a:off x="4296744" y="11488582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0EFC7757-B283-4AC6-8027-13EF171A2C8B}"/>
              </a:ext>
            </a:extLst>
          </p:cNvPr>
          <p:cNvCxnSpPr>
            <a:cxnSpLocks/>
          </p:cNvCxnSpPr>
          <p:nvPr/>
        </p:nvCxnSpPr>
        <p:spPr>
          <a:xfrm flipV="1">
            <a:off x="3775187" y="11527031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D02BE26B-9FFA-4916-990C-8FCB509D9411}"/>
              </a:ext>
            </a:extLst>
          </p:cNvPr>
          <p:cNvCxnSpPr>
            <a:cxnSpLocks/>
          </p:cNvCxnSpPr>
          <p:nvPr/>
        </p:nvCxnSpPr>
        <p:spPr>
          <a:xfrm>
            <a:off x="5474722" y="10849363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8F37296C-EF24-4E11-9A9F-1EB82E876777}"/>
              </a:ext>
            </a:extLst>
          </p:cNvPr>
          <p:cNvCxnSpPr>
            <a:cxnSpLocks/>
          </p:cNvCxnSpPr>
          <p:nvPr/>
        </p:nvCxnSpPr>
        <p:spPr>
          <a:xfrm flipH="1">
            <a:off x="4765148" y="10667982"/>
            <a:ext cx="13892" cy="31329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A71C9D2A-9A95-4B25-9E2A-5152BCD9DD0E}"/>
              </a:ext>
            </a:extLst>
          </p:cNvPr>
          <p:cNvCxnSpPr>
            <a:cxnSpLocks/>
          </p:cNvCxnSpPr>
          <p:nvPr/>
        </p:nvCxnSpPr>
        <p:spPr>
          <a:xfrm>
            <a:off x="4029495" y="10711156"/>
            <a:ext cx="0" cy="24913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F07F6810-0F28-4BAF-A18B-DD2ECBFB882B}"/>
              </a:ext>
            </a:extLst>
          </p:cNvPr>
          <p:cNvCxnSpPr>
            <a:cxnSpLocks/>
          </p:cNvCxnSpPr>
          <p:nvPr/>
        </p:nvCxnSpPr>
        <p:spPr>
          <a:xfrm>
            <a:off x="3665152" y="10849363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B76279D8-7EC9-44CD-B647-FECC67A20852}"/>
              </a:ext>
            </a:extLst>
          </p:cNvPr>
          <p:cNvCxnSpPr>
            <a:cxnSpLocks/>
          </p:cNvCxnSpPr>
          <p:nvPr/>
        </p:nvCxnSpPr>
        <p:spPr>
          <a:xfrm>
            <a:off x="2745250" y="10849363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9" name="Straight Connector 468">
            <a:extLst>
              <a:ext uri="{FF2B5EF4-FFF2-40B4-BE49-F238E27FC236}">
                <a16:creationId xmlns:a16="http://schemas.microsoft.com/office/drawing/2014/main" id="{C7B5B87A-D61E-4383-94D5-90DDB5083B61}"/>
              </a:ext>
            </a:extLst>
          </p:cNvPr>
          <p:cNvCxnSpPr>
            <a:cxnSpLocks/>
          </p:cNvCxnSpPr>
          <p:nvPr/>
        </p:nvCxnSpPr>
        <p:spPr>
          <a:xfrm flipV="1">
            <a:off x="2701455" y="11493175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0" name="Straight Connector 469">
            <a:extLst>
              <a:ext uri="{FF2B5EF4-FFF2-40B4-BE49-F238E27FC236}">
                <a16:creationId xmlns:a16="http://schemas.microsoft.com/office/drawing/2014/main" id="{C702DCA2-39EF-44EB-9A3B-87A710A68607}"/>
              </a:ext>
            </a:extLst>
          </p:cNvPr>
          <p:cNvCxnSpPr>
            <a:cxnSpLocks/>
          </p:cNvCxnSpPr>
          <p:nvPr/>
        </p:nvCxnSpPr>
        <p:spPr>
          <a:xfrm flipV="1">
            <a:off x="2049271" y="11480949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501FD525-9E9C-42ED-9F47-D83F567D3D9E}"/>
              </a:ext>
            </a:extLst>
          </p:cNvPr>
          <p:cNvCxnSpPr>
            <a:cxnSpLocks/>
          </p:cNvCxnSpPr>
          <p:nvPr/>
        </p:nvCxnSpPr>
        <p:spPr>
          <a:xfrm flipV="1">
            <a:off x="2824316" y="9337281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8" name="Straight Connector 477">
            <a:extLst>
              <a:ext uri="{FF2B5EF4-FFF2-40B4-BE49-F238E27FC236}">
                <a16:creationId xmlns:a16="http://schemas.microsoft.com/office/drawing/2014/main" id="{76AA5CA9-33E3-4E88-AD27-C6C121FADBD5}"/>
              </a:ext>
            </a:extLst>
          </p:cNvPr>
          <p:cNvCxnSpPr>
            <a:cxnSpLocks/>
          </p:cNvCxnSpPr>
          <p:nvPr/>
        </p:nvCxnSpPr>
        <p:spPr>
          <a:xfrm>
            <a:off x="3492756" y="8679491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0" name="Straight Connector 479">
            <a:extLst>
              <a:ext uri="{FF2B5EF4-FFF2-40B4-BE49-F238E27FC236}">
                <a16:creationId xmlns:a16="http://schemas.microsoft.com/office/drawing/2014/main" id="{FA737A1D-7D0E-44A3-8BAE-7CB1105999C3}"/>
              </a:ext>
            </a:extLst>
          </p:cNvPr>
          <p:cNvCxnSpPr>
            <a:cxnSpLocks/>
          </p:cNvCxnSpPr>
          <p:nvPr/>
        </p:nvCxnSpPr>
        <p:spPr>
          <a:xfrm>
            <a:off x="4397704" y="8688358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1" name="Straight Connector 480">
            <a:extLst>
              <a:ext uri="{FF2B5EF4-FFF2-40B4-BE49-F238E27FC236}">
                <a16:creationId xmlns:a16="http://schemas.microsoft.com/office/drawing/2014/main" id="{59F34EE1-67E9-409A-B56F-CA6B0010965B}"/>
              </a:ext>
            </a:extLst>
          </p:cNvPr>
          <p:cNvCxnSpPr>
            <a:cxnSpLocks/>
          </p:cNvCxnSpPr>
          <p:nvPr/>
        </p:nvCxnSpPr>
        <p:spPr>
          <a:xfrm>
            <a:off x="5300819" y="8669961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Straight Connector 483">
            <a:extLst>
              <a:ext uri="{FF2B5EF4-FFF2-40B4-BE49-F238E27FC236}">
                <a16:creationId xmlns:a16="http://schemas.microsoft.com/office/drawing/2014/main" id="{7ED0CBB4-0A65-4837-A1F7-8C2217EA9627}"/>
              </a:ext>
            </a:extLst>
          </p:cNvPr>
          <p:cNvCxnSpPr>
            <a:cxnSpLocks/>
          </p:cNvCxnSpPr>
          <p:nvPr/>
        </p:nvCxnSpPr>
        <p:spPr>
          <a:xfrm flipH="1" flipV="1">
            <a:off x="5093500" y="9321388"/>
            <a:ext cx="4149" cy="231377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3" name="Straight Connector 502">
            <a:extLst>
              <a:ext uri="{FF2B5EF4-FFF2-40B4-BE49-F238E27FC236}">
                <a16:creationId xmlns:a16="http://schemas.microsoft.com/office/drawing/2014/main" id="{FB19D5B2-3967-4503-8AD3-934095661290}"/>
              </a:ext>
            </a:extLst>
          </p:cNvPr>
          <p:cNvCxnSpPr>
            <a:cxnSpLocks/>
          </p:cNvCxnSpPr>
          <p:nvPr/>
        </p:nvCxnSpPr>
        <p:spPr>
          <a:xfrm>
            <a:off x="7520007" y="8686418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0" name="Straight Connector 509">
            <a:extLst>
              <a:ext uri="{FF2B5EF4-FFF2-40B4-BE49-F238E27FC236}">
                <a16:creationId xmlns:a16="http://schemas.microsoft.com/office/drawing/2014/main" id="{429770B6-90B7-43A7-952C-283ABB0CA305}"/>
              </a:ext>
            </a:extLst>
          </p:cNvPr>
          <p:cNvCxnSpPr>
            <a:cxnSpLocks/>
          </p:cNvCxnSpPr>
          <p:nvPr/>
        </p:nvCxnSpPr>
        <p:spPr>
          <a:xfrm>
            <a:off x="6016825" y="8688358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" name="Straight Connector 511">
            <a:extLst>
              <a:ext uri="{FF2B5EF4-FFF2-40B4-BE49-F238E27FC236}">
                <a16:creationId xmlns:a16="http://schemas.microsoft.com/office/drawing/2014/main" id="{92B90DE0-556F-436E-B407-BA6DF3A85B88}"/>
              </a:ext>
            </a:extLst>
          </p:cNvPr>
          <p:cNvCxnSpPr>
            <a:cxnSpLocks/>
          </p:cNvCxnSpPr>
          <p:nvPr/>
        </p:nvCxnSpPr>
        <p:spPr>
          <a:xfrm>
            <a:off x="7013951" y="8686419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4" name="Straight Connector 523">
            <a:extLst>
              <a:ext uri="{FF2B5EF4-FFF2-40B4-BE49-F238E27FC236}">
                <a16:creationId xmlns:a16="http://schemas.microsoft.com/office/drawing/2014/main" id="{2FB8D8A4-DDC7-40A1-9AF1-90FA8070DB8D}"/>
              </a:ext>
            </a:extLst>
          </p:cNvPr>
          <p:cNvCxnSpPr>
            <a:cxnSpLocks/>
          </p:cNvCxnSpPr>
          <p:nvPr/>
        </p:nvCxnSpPr>
        <p:spPr>
          <a:xfrm flipV="1">
            <a:off x="6488185" y="9366732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5" name="Straight Connector 524">
            <a:extLst>
              <a:ext uri="{FF2B5EF4-FFF2-40B4-BE49-F238E27FC236}">
                <a16:creationId xmlns:a16="http://schemas.microsoft.com/office/drawing/2014/main" id="{E054B5E9-F01C-401C-873B-E065507909D3}"/>
              </a:ext>
            </a:extLst>
          </p:cNvPr>
          <p:cNvCxnSpPr>
            <a:cxnSpLocks/>
            <a:stCxn id="208" idx="0"/>
          </p:cNvCxnSpPr>
          <p:nvPr/>
        </p:nvCxnSpPr>
        <p:spPr>
          <a:xfrm flipH="1" flipV="1">
            <a:off x="8713224" y="9038696"/>
            <a:ext cx="311222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9" name="Straight Connector 478">
            <a:extLst>
              <a:ext uri="{FF2B5EF4-FFF2-40B4-BE49-F238E27FC236}">
                <a16:creationId xmlns:a16="http://schemas.microsoft.com/office/drawing/2014/main" id="{F377A895-0D8B-45C5-84C9-D74B14132B34}"/>
              </a:ext>
            </a:extLst>
          </p:cNvPr>
          <p:cNvCxnSpPr>
            <a:cxnSpLocks/>
          </p:cNvCxnSpPr>
          <p:nvPr/>
        </p:nvCxnSpPr>
        <p:spPr>
          <a:xfrm>
            <a:off x="5859866" y="4265951"/>
            <a:ext cx="0" cy="127772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Straight Connector 481">
            <a:extLst>
              <a:ext uri="{FF2B5EF4-FFF2-40B4-BE49-F238E27FC236}">
                <a16:creationId xmlns:a16="http://schemas.microsoft.com/office/drawing/2014/main" id="{FB3037C8-9938-481F-8144-08FAD8197509}"/>
              </a:ext>
            </a:extLst>
          </p:cNvPr>
          <p:cNvCxnSpPr>
            <a:cxnSpLocks/>
          </p:cNvCxnSpPr>
          <p:nvPr/>
        </p:nvCxnSpPr>
        <p:spPr>
          <a:xfrm>
            <a:off x="4811732" y="4305011"/>
            <a:ext cx="0" cy="127772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1" name="Straight Connector 490">
            <a:extLst>
              <a:ext uri="{FF2B5EF4-FFF2-40B4-BE49-F238E27FC236}">
                <a16:creationId xmlns:a16="http://schemas.microsoft.com/office/drawing/2014/main" id="{F1D7E58E-D052-47F5-992F-1714741334E2}"/>
              </a:ext>
            </a:extLst>
          </p:cNvPr>
          <p:cNvCxnSpPr>
            <a:cxnSpLocks/>
          </p:cNvCxnSpPr>
          <p:nvPr/>
        </p:nvCxnSpPr>
        <p:spPr>
          <a:xfrm>
            <a:off x="4029495" y="4265951"/>
            <a:ext cx="0" cy="127772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3" name="Straight Connector 492">
            <a:extLst>
              <a:ext uri="{FF2B5EF4-FFF2-40B4-BE49-F238E27FC236}">
                <a16:creationId xmlns:a16="http://schemas.microsoft.com/office/drawing/2014/main" id="{BBF6D1AC-4D06-474D-8C33-25C73DEC216A}"/>
              </a:ext>
            </a:extLst>
          </p:cNvPr>
          <p:cNvCxnSpPr>
            <a:cxnSpLocks/>
          </p:cNvCxnSpPr>
          <p:nvPr/>
        </p:nvCxnSpPr>
        <p:spPr>
          <a:xfrm flipV="1">
            <a:off x="4730453" y="5030686"/>
            <a:ext cx="0" cy="256053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5" name="Straight Connector 494">
            <a:extLst>
              <a:ext uri="{FF2B5EF4-FFF2-40B4-BE49-F238E27FC236}">
                <a16:creationId xmlns:a16="http://schemas.microsoft.com/office/drawing/2014/main" id="{814736C2-11CE-46F9-94F0-5A5484DE1194}"/>
              </a:ext>
            </a:extLst>
          </p:cNvPr>
          <p:cNvCxnSpPr>
            <a:cxnSpLocks/>
          </p:cNvCxnSpPr>
          <p:nvPr/>
        </p:nvCxnSpPr>
        <p:spPr>
          <a:xfrm flipV="1">
            <a:off x="5900966" y="5008639"/>
            <a:ext cx="0" cy="113290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0" name="Straight Connector 519">
            <a:extLst>
              <a:ext uri="{FF2B5EF4-FFF2-40B4-BE49-F238E27FC236}">
                <a16:creationId xmlns:a16="http://schemas.microsoft.com/office/drawing/2014/main" id="{D4069B80-BA59-4C8D-9242-F3E4D8548BEC}"/>
              </a:ext>
            </a:extLst>
          </p:cNvPr>
          <p:cNvCxnSpPr>
            <a:cxnSpLocks/>
            <a:stCxn id="218" idx="0"/>
          </p:cNvCxnSpPr>
          <p:nvPr/>
        </p:nvCxnSpPr>
        <p:spPr>
          <a:xfrm flipH="1" flipV="1">
            <a:off x="6882977" y="5020828"/>
            <a:ext cx="49498" cy="175748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2" name="Straight Connector 531">
            <a:extLst>
              <a:ext uri="{FF2B5EF4-FFF2-40B4-BE49-F238E27FC236}">
                <a16:creationId xmlns:a16="http://schemas.microsoft.com/office/drawing/2014/main" id="{72CD30F9-2C2C-499D-B660-1704B3F723CF}"/>
              </a:ext>
            </a:extLst>
          </p:cNvPr>
          <p:cNvCxnSpPr>
            <a:cxnSpLocks/>
          </p:cNvCxnSpPr>
          <p:nvPr/>
        </p:nvCxnSpPr>
        <p:spPr>
          <a:xfrm>
            <a:off x="4214347" y="6314846"/>
            <a:ext cx="0" cy="2670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35" name="Straight Connector 534">
            <a:extLst>
              <a:ext uri="{FF2B5EF4-FFF2-40B4-BE49-F238E27FC236}">
                <a16:creationId xmlns:a16="http://schemas.microsoft.com/office/drawing/2014/main" id="{7DFDF74E-573F-4340-991E-B3538E5F0F85}"/>
              </a:ext>
            </a:extLst>
          </p:cNvPr>
          <p:cNvCxnSpPr>
            <a:cxnSpLocks/>
          </p:cNvCxnSpPr>
          <p:nvPr/>
        </p:nvCxnSpPr>
        <p:spPr>
          <a:xfrm flipH="1">
            <a:off x="5147848" y="6349269"/>
            <a:ext cx="26776" cy="269600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37" name="Straight Connector 536">
            <a:extLst>
              <a:ext uri="{FF2B5EF4-FFF2-40B4-BE49-F238E27FC236}">
                <a16:creationId xmlns:a16="http://schemas.microsoft.com/office/drawing/2014/main" id="{265A7892-297D-4E99-8BC2-9CE87BADB603}"/>
              </a:ext>
            </a:extLst>
          </p:cNvPr>
          <p:cNvCxnSpPr>
            <a:cxnSpLocks/>
            <a:stCxn id="314" idx="0"/>
          </p:cNvCxnSpPr>
          <p:nvPr/>
        </p:nvCxnSpPr>
        <p:spPr>
          <a:xfrm flipH="1" flipV="1">
            <a:off x="4077743" y="7038264"/>
            <a:ext cx="33382" cy="262340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38" name="Straight Connector 537">
            <a:extLst>
              <a:ext uri="{FF2B5EF4-FFF2-40B4-BE49-F238E27FC236}">
                <a16:creationId xmlns:a16="http://schemas.microsoft.com/office/drawing/2014/main" id="{5E1A3D48-A01E-447B-8F5D-AED646FCF858}"/>
              </a:ext>
            </a:extLst>
          </p:cNvPr>
          <p:cNvCxnSpPr>
            <a:cxnSpLocks/>
          </p:cNvCxnSpPr>
          <p:nvPr/>
        </p:nvCxnSpPr>
        <p:spPr>
          <a:xfrm flipH="1" flipV="1">
            <a:off x="5014726" y="7052272"/>
            <a:ext cx="56827" cy="3100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42" name="Straight Connector 541">
            <a:extLst>
              <a:ext uri="{FF2B5EF4-FFF2-40B4-BE49-F238E27FC236}">
                <a16:creationId xmlns:a16="http://schemas.microsoft.com/office/drawing/2014/main" id="{691A8AD3-BFEC-465A-970D-E1107E88A58F}"/>
              </a:ext>
            </a:extLst>
          </p:cNvPr>
          <p:cNvCxnSpPr>
            <a:cxnSpLocks/>
          </p:cNvCxnSpPr>
          <p:nvPr/>
        </p:nvCxnSpPr>
        <p:spPr>
          <a:xfrm>
            <a:off x="7490766" y="6349269"/>
            <a:ext cx="0" cy="238357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43" name="Straight Connector 542">
            <a:extLst>
              <a:ext uri="{FF2B5EF4-FFF2-40B4-BE49-F238E27FC236}">
                <a16:creationId xmlns:a16="http://schemas.microsoft.com/office/drawing/2014/main" id="{F8C6CB0F-1267-4B48-B739-4CEF92C665EC}"/>
              </a:ext>
            </a:extLst>
          </p:cNvPr>
          <p:cNvCxnSpPr>
            <a:cxnSpLocks/>
          </p:cNvCxnSpPr>
          <p:nvPr/>
        </p:nvCxnSpPr>
        <p:spPr>
          <a:xfrm>
            <a:off x="6695188" y="6439655"/>
            <a:ext cx="2899" cy="160175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44" name="Straight Connector 543">
            <a:extLst>
              <a:ext uri="{FF2B5EF4-FFF2-40B4-BE49-F238E27FC236}">
                <a16:creationId xmlns:a16="http://schemas.microsoft.com/office/drawing/2014/main" id="{2E19EB53-CFA0-48C9-B48D-0936554C2307}"/>
              </a:ext>
            </a:extLst>
          </p:cNvPr>
          <p:cNvCxnSpPr>
            <a:cxnSpLocks/>
          </p:cNvCxnSpPr>
          <p:nvPr/>
        </p:nvCxnSpPr>
        <p:spPr>
          <a:xfrm>
            <a:off x="6048968" y="6359742"/>
            <a:ext cx="4150" cy="24008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53" name="Straight Connector 552">
            <a:extLst>
              <a:ext uri="{FF2B5EF4-FFF2-40B4-BE49-F238E27FC236}">
                <a16:creationId xmlns:a16="http://schemas.microsoft.com/office/drawing/2014/main" id="{0D22C63E-24A2-420B-AB91-8B9F22C4FA46}"/>
              </a:ext>
            </a:extLst>
          </p:cNvPr>
          <p:cNvCxnSpPr>
            <a:cxnSpLocks/>
          </p:cNvCxnSpPr>
          <p:nvPr/>
        </p:nvCxnSpPr>
        <p:spPr>
          <a:xfrm flipV="1">
            <a:off x="6174692" y="7138425"/>
            <a:ext cx="0" cy="75769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65" name="Straight Connector 564">
            <a:extLst>
              <a:ext uri="{FF2B5EF4-FFF2-40B4-BE49-F238E27FC236}">
                <a16:creationId xmlns:a16="http://schemas.microsoft.com/office/drawing/2014/main" id="{E098AE01-16E8-4E69-990B-8C19B1FF506B}"/>
              </a:ext>
            </a:extLst>
          </p:cNvPr>
          <p:cNvCxnSpPr>
            <a:cxnSpLocks/>
          </p:cNvCxnSpPr>
          <p:nvPr/>
        </p:nvCxnSpPr>
        <p:spPr>
          <a:xfrm flipV="1">
            <a:off x="7013892" y="7042574"/>
            <a:ext cx="16319" cy="262197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67" name="Straight Connector 566">
            <a:extLst>
              <a:ext uri="{FF2B5EF4-FFF2-40B4-BE49-F238E27FC236}">
                <a16:creationId xmlns:a16="http://schemas.microsoft.com/office/drawing/2014/main" id="{88D7625A-25D4-41E1-87F1-75CEB0A383EC}"/>
              </a:ext>
            </a:extLst>
          </p:cNvPr>
          <p:cNvCxnSpPr>
            <a:cxnSpLocks/>
          </p:cNvCxnSpPr>
          <p:nvPr/>
        </p:nvCxnSpPr>
        <p:spPr>
          <a:xfrm flipV="1">
            <a:off x="7986622" y="7095354"/>
            <a:ext cx="243001" cy="171247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54" name="Straight Connector 553">
            <a:extLst>
              <a:ext uri="{FF2B5EF4-FFF2-40B4-BE49-F238E27FC236}">
                <a16:creationId xmlns:a16="http://schemas.microsoft.com/office/drawing/2014/main" id="{901D1E96-AA2B-4C97-B3FC-0AC8009C6882}"/>
              </a:ext>
            </a:extLst>
          </p:cNvPr>
          <p:cNvCxnSpPr>
            <a:cxnSpLocks/>
          </p:cNvCxnSpPr>
          <p:nvPr/>
        </p:nvCxnSpPr>
        <p:spPr>
          <a:xfrm flipV="1">
            <a:off x="1691477" y="6892504"/>
            <a:ext cx="223222" cy="31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466" name="Picture 14" descr="Altwood_School_logo">
            <a:extLst>
              <a:ext uri="{FF2B5EF4-FFF2-40B4-BE49-F238E27FC236}">
                <a16:creationId xmlns:a16="http://schemas.microsoft.com/office/drawing/2014/main" id="{AEBB7908-5C5F-40A5-88D0-2D21C24EA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943" y="424211"/>
            <a:ext cx="1514669" cy="1009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8" name="Rectangle 167">
            <a:extLst>
              <a:ext uri="{FF2B5EF4-FFF2-40B4-BE49-F238E27FC236}">
                <a16:creationId xmlns:a16="http://schemas.microsoft.com/office/drawing/2014/main" id="{34429206-BB74-425E-9FEE-7C8A08E8D29D}"/>
              </a:ext>
            </a:extLst>
          </p:cNvPr>
          <p:cNvSpPr/>
          <p:nvPr/>
        </p:nvSpPr>
        <p:spPr>
          <a:xfrm>
            <a:off x="5609078" y="8667080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E9CB132D-741E-445B-A778-B0C41427C53F}"/>
              </a:ext>
            </a:extLst>
          </p:cNvPr>
          <p:cNvGrpSpPr/>
          <p:nvPr/>
        </p:nvGrpSpPr>
        <p:grpSpPr>
          <a:xfrm>
            <a:off x="-1" y="0"/>
            <a:ext cx="9720263" cy="17017904"/>
            <a:chOff x="4763" y="-6350"/>
            <a:chExt cx="9726612" cy="17640300"/>
          </a:xfrm>
          <a:noFill/>
        </p:grpSpPr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F88E869F-F42A-434E-A6BB-167BDF51C409}"/>
                </a:ext>
              </a:extLst>
            </p:cNvPr>
            <p:cNvSpPr/>
            <p:nvPr/>
          </p:nvSpPr>
          <p:spPr>
            <a:xfrm>
              <a:off x="4763" y="-6350"/>
              <a:ext cx="9726612" cy="17640300"/>
            </a:xfrm>
            <a:prstGeom prst="rect">
              <a:avLst/>
            </a:prstGeom>
            <a:grpFill/>
            <a:ln w="762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9AE8C97-3324-4F93-BD6B-738187E61817}"/>
                </a:ext>
              </a:extLst>
            </p:cNvPr>
            <p:cNvSpPr/>
            <p:nvPr/>
          </p:nvSpPr>
          <p:spPr>
            <a:xfrm>
              <a:off x="207963" y="203706"/>
              <a:ext cx="9369174" cy="16909544"/>
            </a:xfrm>
            <a:prstGeom prst="rect">
              <a:avLst/>
            </a:prstGeom>
            <a:grpFill/>
            <a:ln w="762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/>
            </a:p>
          </p:txBody>
        </p:sp>
      </p:grpSp>
      <p:pic>
        <p:nvPicPr>
          <p:cNvPr id="172" name="Picture 40">
            <a:extLst>
              <a:ext uri="{FF2B5EF4-FFF2-40B4-BE49-F238E27FC236}">
                <a16:creationId xmlns:a16="http://schemas.microsoft.com/office/drawing/2014/main" id="{36ADBF63-DE45-4BFF-A343-BD9C272B7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074" y="10492788"/>
            <a:ext cx="434185" cy="31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3" name="Picture 42" descr="Free Camera Clip Art, Download Free Camera Clip Art png images, Free  ClipArts on Clipart Library">
            <a:extLst>
              <a:ext uri="{FF2B5EF4-FFF2-40B4-BE49-F238E27FC236}">
                <a16:creationId xmlns:a16="http://schemas.microsoft.com/office/drawing/2014/main" id="{7BCA312F-FD88-4D90-A8AC-6FE1E4618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757" y="10445900"/>
            <a:ext cx="503148" cy="38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" name="TextBox 52">
            <a:extLst>
              <a:ext uri="{FF2B5EF4-FFF2-40B4-BE49-F238E27FC236}">
                <a16:creationId xmlns:a16="http://schemas.microsoft.com/office/drawing/2014/main" id="{F8E96DF3-17D4-493D-8EA7-27B696C6C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691" y="11026667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Mixed media and Collage</a:t>
            </a:r>
          </a:p>
        </p:txBody>
      </p:sp>
      <p:sp>
        <p:nvSpPr>
          <p:cNvPr id="175" name="TextBox 52">
            <a:extLst>
              <a:ext uri="{FF2B5EF4-FFF2-40B4-BE49-F238E27FC236}">
                <a16:creationId xmlns:a16="http://schemas.microsoft.com/office/drawing/2014/main" id="{E5390063-F594-4CD0-9E20-510C96CCB3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0271" y="8769836"/>
            <a:ext cx="2279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Personal Investigation </a:t>
            </a:r>
          </a:p>
        </p:txBody>
      </p:sp>
      <p:sp>
        <p:nvSpPr>
          <p:cNvPr id="178" name="TextBox 52">
            <a:extLst>
              <a:ext uri="{FF2B5EF4-FFF2-40B4-BE49-F238E27FC236}">
                <a16:creationId xmlns:a16="http://schemas.microsoft.com/office/drawing/2014/main" id="{B715555A-D8BD-4C8E-93DD-09E93F6592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1038" y="8839614"/>
            <a:ext cx="2279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Personal Investigation </a:t>
            </a:r>
          </a:p>
        </p:txBody>
      </p:sp>
      <p:sp>
        <p:nvSpPr>
          <p:cNvPr id="180" name="TextBox 52">
            <a:extLst>
              <a:ext uri="{FF2B5EF4-FFF2-40B4-BE49-F238E27FC236}">
                <a16:creationId xmlns:a16="http://schemas.microsoft.com/office/drawing/2014/main" id="{132F2153-B054-4CC1-8437-D844AAD38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1148" y="6601392"/>
            <a:ext cx="2279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Personal Investigation </a:t>
            </a:r>
          </a:p>
        </p:txBody>
      </p:sp>
      <p:sp>
        <p:nvSpPr>
          <p:cNvPr id="181" name="TextBox 52">
            <a:extLst>
              <a:ext uri="{FF2B5EF4-FFF2-40B4-BE49-F238E27FC236}">
                <a16:creationId xmlns:a16="http://schemas.microsoft.com/office/drawing/2014/main" id="{F80A833E-8641-4397-9571-82FFC32EDB14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-22490" y="5422895"/>
            <a:ext cx="259623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Personal </a:t>
            </a:r>
          </a:p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Investigation </a:t>
            </a:r>
          </a:p>
        </p:txBody>
      </p:sp>
      <p:sp>
        <p:nvSpPr>
          <p:cNvPr id="182" name="TextBox 52">
            <a:extLst>
              <a:ext uri="{FF2B5EF4-FFF2-40B4-BE49-F238E27FC236}">
                <a16:creationId xmlns:a16="http://schemas.microsoft.com/office/drawing/2014/main" id="{56CBC3BE-3977-4B5A-94F6-F6C10A25C1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0826" y="4449488"/>
            <a:ext cx="27467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Externally Set Assignment </a:t>
            </a:r>
          </a:p>
        </p:txBody>
      </p:sp>
      <p:sp>
        <p:nvSpPr>
          <p:cNvPr id="183" name="TextBox 52">
            <a:extLst>
              <a:ext uri="{FF2B5EF4-FFF2-40B4-BE49-F238E27FC236}">
                <a16:creationId xmlns:a16="http://schemas.microsoft.com/office/drawing/2014/main" id="{D6FC89CA-7E50-4231-B67B-60D6557DD4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0530" y="4479628"/>
            <a:ext cx="27467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Externally Set Assignment </a:t>
            </a:r>
          </a:p>
        </p:txBody>
      </p:sp>
      <p:sp>
        <p:nvSpPr>
          <p:cNvPr id="184" name="TextBox 52">
            <a:extLst>
              <a:ext uri="{FF2B5EF4-FFF2-40B4-BE49-F238E27FC236}">
                <a16:creationId xmlns:a16="http://schemas.microsoft.com/office/drawing/2014/main" id="{955645B5-ECEE-4927-8A5E-0487A545E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8099" y="6557594"/>
            <a:ext cx="2279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Personal Investigation </a:t>
            </a:r>
          </a:p>
        </p:txBody>
      </p:sp>
      <p:pic>
        <p:nvPicPr>
          <p:cNvPr id="187" name="Picture 186">
            <a:extLst>
              <a:ext uri="{FF2B5EF4-FFF2-40B4-BE49-F238E27FC236}">
                <a16:creationId xmlns:a16="http://schemas.microsoft.com/office/drawing/2014/main" id="{08C81CF3-8431-4182-B9C6-5C3C7A4F95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9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110" y="8663356"/>
            <a:ext cx="287028" cy="287028"/>
          </a:xfrm>
          <a:prstGeom prst="rect">
            <a:avLst/>
          </a:prstGeom>
        </p:spPr>
      </p:pic>
      <p:pic>
        <p:nvPicPr>
          <p:cNvPr id="188" name="Picture 2" descr="art materials clip art - Clip Art Library">
            <a:extLst>
              <a:ext uri="{FF2B5EF4-FFF2-40B4-BE49-F238E27FC236}">
                <a16:creationId xmlns:a16="http://schemas.microsoft.com/office/drawing/2014/main" id="{778B1533-B91C-4FC3-954D-73D1954AB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062" y="10465438"/>
            <a:ext cx="400707" cy="34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9" name="Picture 8" descr="192,382 BEST Conclusion Icon IMAGES, STOCK PHOTOS &amp;amp; VECTORS | Adobe Stock">
            <a:extLst>
              <a:ext uri="{FF2B5EF4-FFF2-40B4-BE49-F238E27FC236}">
                <a16:creationId xmlns:a16="http://schemas.microsoft.com/office/drawing/2014/main" id="{7AD69CD0-2CC2-429E-939C-5C1100C7D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665" y="7256723"/>
            <a:ext cx="364649" cy="39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0" name="Picture 4" descr="Download Quantitative Descriptive Research - Clip Art - Png Download  (#4098577) - PinClipart">
            <a:extLst>
              <a:ext uri="{FF2B5EF4-FFF2-40B4-BE49-F238E27FC236}">
                <a16:creationId xmlns:a16="http://schemas.microsoft.com/office/drawing/2014/main" id="{77E9D75B-B877-4416-A993-A51EDD90E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421" y="11657681"/>
            <a:ext cx="558868" cy="40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1" name="Picture 6" descr="Vector Exchange Ideas Creative Figure, Mind, Brainstorming, Light Bulb PNG  Transparent Clipart Image and PSD File for Free Download | Outline art,  Brainstorming, Creative">
            <a:extLst>
              <a:ext uri="{FF2B5EF4-FFF2-40B4-BE49-F238E27FC236}">
                <a16:creationId xmlns:a16="http://schemas.microsoft.com/office/drawing/2014/main" id="{F7CCD21F-1157-4241-BBAC-35007FFD6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220" y="3945966"/>
            <a:ext cx="531210" cy="29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2" name="Picture 46" descr="Smiley-face Star Clipart - Clipart Suggest">
            <a:extLst>
              <a:ext uri="{FF2B5EF4-FFF2-40B4-BE49-F238E27FC236}">
                <a16:creationId xmlns:a16="http://schemas.microsoft.com/office/drawing/2014/main" id="{7A03DD9E-92B2-4A98-B072-A90DC93C8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063" y="8170778"/>
            <a:ext cx="401110" cy="38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3" name="Picture 40" descr="Image result for pencil clipart">
            <a:extLst>
              <a:ext uri="{FF2B5EF4-FFF2-40B4-BE49-F238E27FC236}">
                <a16:creationId xmlns:a16="http://schemas.microsoft.com/office/drawing/2014/main" id="{68D1D3D0-9A78-40D1-8BD1-44C69BE56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1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113" y="10462858"/>
            <a:ext cx="449698" cy="35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" name="Picture 48" descr="At The Beginning Of The Project, A Clear Understanding - Evaluation Clipart  - 900x760 PNG Download - PNGkit">
            <a:extLst>
              <a:ext uri="{FF2B5EF4-FFF2-40B4-BE49-F238E27FC236}">
                <a16:creationId xmlns:a16="http://schemas.microsoft.com/office/drawing/2014/main" id="{9D98337F-5B48-4378-9F95-C5EDA82DE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702" y="3958213"/>
            <a:ext cx="349288" cy="31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5" name="Picture 46" descr="Smiley-face Star Clipart - Clipart Suggest">
            <a:extLst>
              <a:ext uri="{FF2B5EF4-FFF2-40B4-BE49-F238E27FC236}">
                <a16:creationId xmlns:a16="http://schemas.microsoft.com/office/drawing/2014/main" id="{867E3BB1-092F-47BE-AD6F-C187B1A28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508" y="3837323"/>
            <a:ext cx="401110" cy="38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6" name="Picture 46" descr="Smiley-face Star Clipart - Clipart Suggest">
            <a:extLst>
              <a:ext uri="{FF2B5EF4-FFF2-40B4-BE49-F238E27FC236}">
                <a16:creationId xmlns:a16="http://schemas.microsoft.com/office/drawing/2014/main" id="{B9058462-DC03-4597-92F0-45C4F29C09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860" y="5766485"/>
            <a:ext cx="401110" cy="38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541B3CE8-89A4-4885-881C-4F224E0B80E6}"/>
              </a:ext>
            </a:extLst>
          </p:cNvPr>
          <p:cNvCxnSpPr/>
          <p:nvPr/>
        </p:nvCxnSpPr>
        <p:spPr>
          <a:xfrm flipV="1">
            <a:off x="2185900" y="5688859"/>
            <a:ext cx="5787230" cy="19874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00" name="Straight Connector 199">
            <a:extLst>
              <a:ext uri="{FF2B5EF4-FFF2-40B4-BE49-F238E27FC236}">
                <a16:creationId xmlns:a16="http://schemas.microsoft.com/office/drawing/2014/main" id="{56BA9C19-DD70-4A32-929C-586D93C9A927}"/>
              </a:ext>
            </a:extLst>
          </p:cNvPr>
          <p:cNvCxnSpPr/>
          <p:nvPr/>
        </p:nvCxnSpPr>
        <p:spPr>
          <a:xfrm flipV="1">
            <a:off x="2278660" y="7877870"/>
            <a:ext cx="5787230" cy="19874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8EF35683-5142-4F70-8590-C36F1A492046}"/>
              </a:ext>
            </a:extLst>
          </p:cNvPr>
          <p:cNvCxnSpPr/>
          <p:nvPr/>
        </p:nvCxnSpPr>
        <p:spPr>
          <a:xfrm flipV="1">
            <a:off x="2182289" y="10064774"/>
            <a:ext cx="5787230" cy="19874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02" name="Picture 40" descr="Image result for pencil clipart">
            <a:extLst>
              <a:ext uri="{FF2B5EF4-FFF2-40B4-BE49-F238E27FC236}">
                <a16:creationId xmlns:a16="http://schemas.microsoft.com/office/drawing/2014/main" id="{A3ED324C-9F4C-459E-B883-40AF0E9057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1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609" y="10537873"/>
            <a:ext cx="449698" cy="35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3" name="Picture 40" descr="Image result for pencil clipart">
            <a:extLst>
              <a:ext uri="{FF2B5EF4-FFF2-40B4-BE49-F238E27FC236}">
                <a16:creationId xmlns:a16="http://schemas.microsoft.com/office/drawing/2014/main" id="{4B5487BF-CE20-4B6F-8819-4AC291CD6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1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943" y="11861878"/>
            <a:ext cx="449698" cy="35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" name="Picture 42" descr="Free Camera Clip Art, Download Free Camera Clip Art png images, Free  ClipArts on Clipart Library">
            <a:extLst>
              <a:ext uri="{FF2B5EF4-FFF2-40B4-BE49-F238E27FC236}">
                <a16:creationId xmlns:a16="http://schemas.microsoft.com/office/drawing/2014/main" id="{51FD8065-E2CB-4F38-8EE8-AE5425BB2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871" y="11630744"/>
            <a:ext cx="503148" cy="38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" name="Picture 2" descr="art materials clip art - Clip Art Library">
            <a:extLst>
              <a:ext uri="{FF2B5EF4-FFF2-40B4-BE49-F238E27FC236}">
                <a16:creationId xmlns:a16="http://schemas.microsoft.com/office/drawing/2014/main" id="{8483EEEE-E98E-4647-8DB1-C232B0DDB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386" y="11646133"/>
            <a:ext cx="400707" cy="34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" name="Picture 4" descr="Download Quantitative Descriptive Research - Clip Art - Png Download  (#4098577) - PinClipart">
            <a:extLst>
              <a:ext uri="{FF2B5EF4-FFF2-40B4-BE49-F238E27FC236}">
                <a16:creationId xmlns:a16="http://schemas.microsoft.com/office/drawing/2014/main" id="{36509AB0-CCF5-4AFA-A62A-C5DD189DC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115" y="11683188"/>
            <a:ext cx="558868" cy="40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" name="Picture 40">
            <a:extLst>
              <a:ext uri="{FF2B5EF4-FFF2-40B4-BE49-F238E27FC236}">
                <a16:creationId xmlns:a16="http://schemas.microsoft.com/office/drawing/2014/main" id="{13F15E78-F8F4-4EC2-B392-E6EBFD58E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17" y="7242298"/>
            <a:ext cx="434185" cy="31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" name="Picture 40">
            <a:extLst>
              <a:ext uri="{FF2B5EF4-FFF2-40B4-BE49-F238E27FC236}">
                <a16:creationId xmlns:a16="http://schemas.microsoft.com/office/drawing/2014/main" id="{45194FE8-2940-4EF0-AF72-4206425DF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353" y="9157042"/>
            <a:ext cx="434185" cy="31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" name="Picture 4" descr="Download Quantitative Descriptive Research - Clip Art - Png Download  (#4098577) - PinClipart">
            <a:extLst>
              <a:ext uri="{FF2B5EF4-FFF2-40B4-BE49-F238E27FC236}">
                <a16:creationId xmlns:a16="http://schemas.microsoft.com/office/drawing/2014/main" id="{A9A12B65-A427-45B9-9509-60FFEAED7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321" y="8202577"/>
            <a:ext cx="558868" cy="40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" name="Picture 4" descr="Download Quantitative Descriptive Research - Clip Art - Png Download  (#4098577) - PinClipart">
            <a:extLst>
              <a:ext uri="{FF2B5EF4-FFF2-40B4-BE49-F238E27FC236}">
                <a16:creationId xmlns:a16="http://schemas.microsoft.com/office/drawing/2014/main" id="{ED2DD581-8FD3-461F-8E15-253A5BCF2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8882" y="6311137"/>
            <a:ext cx="558868" cy="40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2" name="Picture 4" descr="Download Quantitative Descriptive Research - Clip Art - Png Download  (#4098577) - PinClipart">
            <a:extLst>
              <a:ext uri="{FF2B5EF4-FFF2-40B4-BE49-F238E27FC236}">
                <a16:creationId xmlns:a16="http://schemas.microsoft.com/office/drawing/2014/main" id="{3950AC32-A125-4206-925C-8834C50ED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749" y="5969702"/>
            <a:ext cx="531210" cy="382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4" name="Picture 8" descr="192,382 BEST Conclusion Icon IMAGES, STOCK PHOTOS &amp;amp; VECTORS | Adobe Stock">
            <a:extLst>
              <a:ext uri="{FF2B5EF4-FFF2-40B4-BE49-F238E27FC236}">
                <a16:creationId xmlns:a16="http://schemas.microsoft.com/office/drawing/2014/main" id="{8A2D0DD7-27A1-4EA6-8B53-9A1612386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588" y="8266086"/>
            <a:ext cx="399917" cy="39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" name="Picture 8" descr="192,382 BEST Conclusion Icon IMAGES, STOCK PHOTOS &amp;amp; VECTORS | Adobe Stock">
            <a:extLst>
              <a:ext uri="{FF2B5EF4-FFF2-40B4-BE49-F238E27FC236}">
                <a16:creationId xmlns:a16="http://schemas.microsoft.com/office/drawing/2014/main" id="{DE0D5B67-A295-4E21-8EA8-073AE01A4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66" y="8236679"/>
            <a:ext cx="399917" cy="39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6" name="Picture 8" descr="192,382 BEST Conclusion Icon IMAGES, STOCK PHOTOS &amp;amp; VECTORS | Adobe Stock">
            <a:extLst>
              <a:ext uri="{FF2B5EF4-FFF2-40B4-BE49-F238E27FC236}">
                <a16:creationId xmlns:a16="http://schemas.microsoft.com/office/drawing/2014/main" id="{14C4C26C-4B22-4362-A876-589D6DBDE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223" y="11264777"/>
            <a:ext cx="399917" cy="39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7" name="Picture 8" descr="192,382 BEST Conclusion Icon IMAGES, STOCK PHOTOS &amp;amp; VECTORS | Adobe Stock">
            <a:extLst>
              <a:ext uri="{FF2B5EF4-FFF2-40B4-BE49-F238E27FC236}">
                <a16:creationId xmlns:a16="http://schemas.microsoft.com/office/drawing/2014/main" id="{236749D8-9920-4C4B-A272-BBEA7106A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194" y="10399526"/>
            <a:ext cx="399917" cy="39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8" name="Picture 8" descr="192,382 BEST Conclusion Icon IMAGES, STOCK PHOTOS &amp;amp; VECTORS | Adobe Stock">
            <a:extLst>
              <a:ext uri="{FF2B5EF4-FFF2-40B4-BE49-F238E27FC236}">
                <a16:creationId xmlns:a16="http://schemas.microsoft.com/office/drawing/2014/main" id="{87F8BD7E-1463-45B1-A57D-ABD0EF8D2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150" y="5196576"/>
            <a:ext cx="364649" cy="39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9" name="Picture 8" descr="192,382 BEST Conclusion Icon IMAGES, STOCK PHOTOS &amp;amp; VECTORS | Adobe Stock">
            <a:extLst>
              <a:ext uri="{FF2B5EF4-FFF2-40B4-BE49-F238E27FC236}">
                <a16:creationId xmlns:a16="http://schemas.microsoft.com/office/drawing/2014/main" id="{C9BC859C-D379-42BB-BFDB-027A57756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507" y="7266090"/>
            <a:ext cx="356552" cy="35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1" name="Picture 48" descr="At The Beginning Of The Project, A Clear Understanding - Evaluation Clipart  - 900x760 PNG Download - PNGkit">
            <a:extLst>
              <a:ext uri="{FF2B5EF4-FFF2-40B4-BE49-F238E27FC236}">
                <a16:creationId xmlns:a16="http://schemas.microsoft.com/office/drawing/2014/main" id="{080D62EA-3C24-48EA-AFE1-EF71BDDDE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252" y="6064214"/>
            <a:ext cx="349288" cy="31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2" name="Picture 48" descr="At The Beginning Of The Project, A Clear Understanding - Evaluation Clipart  - 900x760 PNG Download - PNGkit">
            <a:extLst>
              <a:ext uri="{FF2B5EF4-FFF2-40B4-BE49-F238E27FC236}">
                <a16:creationId xmlns:a16="http://schemas.microsoft.com/office/drawing/2014/main" id="{852D19EA-346E-46C3-A7E3-3E57934E0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351" y="5975959"/>
            <a:ext cx="349288" cy="31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" name="Picture 6" descr="Vector Exchange Ideas Creative Figure, Mind, Brainstorming, Light Bulb PNG  Transparent Clipart Image and PSD File for Free Download | Outline art,  Brainstorming, Creative">
            <a:extLst>
              <a:ext uri="{FF2B5EF4-FFF2-40B4-BE49-F238E27FC236}">
                <a16:creationId xmlns:a16="http://schemas.microsoft.com/office/drawing/2014/main" id="{ED6CC833-0071-44EA-84B3-7820E0206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218" y="6055929"/>
            <a:ext cx="531210" cy="29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4" name="Picture 6" descr="Vector Exchange Ideas Creative Figure, Mind, Brainstorming, Light Bulb PNG  Transparent Clipart Image and PSD File for Free Download | Outline art,  Brainstorming, Creative">
            <a:extLst>
              <a:ext uri="{FF2B5EF4-FFF2-40B4-BE49-F238E27FC236}">
                <a16:creationId xmlns:a16="http://schemas.microsoft.com/office/drawing/2014/main" id="{607851C4-36CD-4F6B-9C07-1F7D0FC40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2861" y="6070791"/>
            <a:ext cx="531210" cy="29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7" name="Picture 8" descr="192,382 BEST Conclusion Icon IMAGES, STOCK PHOTOS &amp;amp; VECTORS | Adobe Stock">
            <a:extLst>
              <a:ext uri="{FF2B5EF4-FFF2-40B4-BE49-F238E27FC236}">
                <a16:creationId xmlns:a16="http://schemas.microsoft.com/office/drawing/2014/main" id="{CB315EDF-47FD-4C38-9D7F-620B2E005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82" y="6614280"/>
            <a:ext cx="399917" cy="39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40" descr="Image result for pencil clipart">
            <a:extLst>
              <a:ext uri="{FF2B5EF4-FFF2-40B4-BE49-F238E27FC236}">
                <a16:creationId xmlns:a16="http://schemas.microsoft.com/office/drawing/2014/main" id="{99C5FC4A-2067-42E4-A704-4246765D9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1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096" y="8362866"/>
            <a:ext cx="371061" cy="29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40" descr="Image result for pencil clipart">
            <a:extLst>
              <a:ext uri="{FF2B5EF4-FFF2-40B4-BE49-F238E27FC236}">
                <a16:creationId xmlns:a16="http://schemas.microsoft.com/office/drawing/2014/main" id="{0EA4A391-35B3-4F4F-BB39-B9A710384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1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419" y="3805999"/>
            <a:ext cx="449698" cy="35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42" descr="Free Camera Clip Art, Download Free Camera Clip Art png images, Free  ClipArts on Clipart Library">
            <a:extLst>
              <a:ext uri="{FF2B5EF4-FFF2-40B4-BE49-F238E27FC236}">
                <a16:creationId xmlns:a16="http://schemas.microsoft.com/office/drawing/2014/main" id="{FA6F4E8C-2277-4301-98EA-B54FA913E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980" y="7178598"/>
            <a:ext cx="503148" cy="38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42" descr="Free Camera Clip Art, Download Free Camera Clip Art png images, Free  ClipArts on Clipart Library">
            <a:extLst>
              <a:ext uri="{FF2B5EF4-FFF2-40B4-BE49-F238E27FC236}">
                <a16:creationId xmlns:a16="http://schemas.microsoft.com/office/drawing/2014/main" id="{965EB36A-2868-47D3-A1C2-AC63685E5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86" y="9474939"/>
            <a:ext cx="503148" cy="38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42" descr="Free Camera Clip Art, Download Free Camera Clip Art png images, Free  ClipArts on Clipart Library">
            <a:extLst>
              <a:ext uri="{FF2B5EF4-FFF2-40B4-BE49-F238E27FC236}">
                <a16:creationId xmlns:a16="http://schemas.microsoft.com/office/drawing/2014/main" id="{66FC4DE3-D549-451E-920A-8EBECEFC2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027" y="3847708"/>
            <a:ext cx="503148" cy="38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6" name="TextBox 16">
            <a:extLst>
              <a:ext uri="{FF2B5EF4-FFF2-40B4-BE49-F238E27FC236}">
                <a16:creationId xmlns:a16="http://schemas.microsoft.com/office/drawing/2014/main" id="{CCB4DC4B-FEFF-4189-AFCF-E6ABC2C3E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8997" y="1036680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sp>
        <p:nvSpPr>
          <p:cNvPr id="197" name="TextBox 16">
            <a:extLst>
              <a:ext uri="{FF2B5EF4-FFF2-40B4-BE49-F238E27FC236}">
                <a16:creationId xmlns:a16="http://schemas.microsoft.com/office/drawing/2014/main" id="{F8B01E6B-6858-4E52-B2E3-991531BDDF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736" y="823927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sp>
        <p:nvSpPr>
          <p:cNvPr id="198" name="TextBox 16">
            <a:extLst>
              <a:ext uri="{FF2B5EF4-FFF2-40B4-BE49-F238E27FC236}">
                <a16:creationId xmlns:a16="http://schemas.microsoft.com/office/drawing/2014/main" id="{A8825292-702A-429D-A9A2-235D2A7F84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9585" y="1066191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sp>
        <p:nvSpPr>
          <p:cNvPr id="220" name="TextBox 16">
            <a:extLst>
              <a:ext uri="{FF2B5EF4-FFF2-40B4-BE49-F238E27FC236}">
                <a16:creationId xmlns:a16="http://schemas.microsoft.com/office/drawing/2014/main" id="{E6C1CAF0-EF07-4F69-8780-404911162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4063" y="11656051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sp>
        <p:nvSpPr>
          <p:cNvPr id="226" name="TextBox 16">
            <a:extLst>
              <a:ext uri="{FF2B5EF4-FFF2-40B4-BE49-F238E27FC236}">
                <a16:creationId xmlns:a16="http://schemas.microsoft.com/office/drawing/2014/main" id="{196B1FD3-24FE-4C75-86DB-AE53037C4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3420" y="1017327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Photography and editing</a:t>
            </a:r>
          </a:p>
        </p:txBody>
      </p:sp>
      <p:sp>
        <p:nvSpPr>
          <p:cNvPr id="235" name="TextBox 16">
            <a:extLst>
              <a:ext uri="{FF2B5EF4-FFF2-40B4-BE49-F238E27FC236}">
                <a16:creationId xmlns:a16="http://schemas.microsoft.com/office/drawing/2014/main" id="{CF738231-82CC-4B4A-9FFC-4C53F6DC4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1414" y="750623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Photography and editing</a:t>
            </a:r>
          </a:p>
        </p:txBody>
      </p:sp>
      <p:sp>
        <p:nvSpPr>
          <p:cNvPr id="236" name="TextBox 16">
            <a:extLst>
              <a:ext uri="{FF2B5EF4-FFF2-40B4-BE49-F238E27FC236}">
                <a16:creationId xmlns:a16="http://schemas.microsoft.com/office/drawing/2014/main" id="{5DB4F520-B590-495C-9A63-29812E31C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9753" y="974460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Photography and editing</a:t>
            </a:r>
          </a:p>
        </p:txBody>
      </p:sp>
      <p:sp>
        <p:nvSpPr>
          <p:cNvPr id="237" name="TextBox 16">
            <a:extLst>
              <a:ext uri="{FF2B5EF4-FFF2-40B4-BE49-F238E27FC236}">
                <a16:creationId xmlns:a16="http://schemas.microsoft.com/office/drawing/2014/main" id="{6E30774E-CE7A-4AAF-BCEE-497B4CCD0D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9403" y="1196151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Photography and editing</a:t>
            </a:r>
          </a:p>
        </p:txBody>
      </p:sp>
      <p:sp>
        <p:nvSpPr>
          <p:cNvPr id="240" name="TextBox 16">
            <a:extLst>
              <a:ext uri="{FF2B5EF4-FFF2-40B4-BE49-F238E27FC236}">
                <a16:creationId xmlns:a16="http://schemas.microsoft.com/office/drawing/2014/main" id="{C55ADB96-88E4-49B0-ABDD-E50F599C53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9021" y="12026935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</a:t>
            </a:r>
          </a:p>
        </p:txBody>
      </p:sp>
      <p:sp>
        <p:nvSpPr>
          <p:cNvPr id="241" name="TextBox 16">
            <a:extLst>
              <a:ext uri="{FF2B5EF4-FFF2-40B4-BE49-F238E27FC236}">
                <a16:creationId xmlns:a16="http://schemas.microsoft.com/office/drawing/2014/main" id="{581E0D61-C990-4A7D-8EB4-E2C4E2F2DF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0365" y="12022285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</a:t>
            </a:r>
          </a:p>
        </p:txBody>
      </p:sp>
      <p:pic>
        <p:nvPicPr>
          <p:cNvPr id="244" name="Picture 243">
            <a:extLst>
              <a:ext uri="{FF2B5EF4-FFF2-40B4-BE49-F238E27FC236}">
                <a16:creationId xmlns:a16="http://schemas.microsoft.com/office/drawing/2014/main" id="{ED95035B-A2F7-431A-94E7-BFD6C89399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9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05166" y="10491942"/>
            <a:ext cx="287028" cy="287028"/>
          </a:xfrm>
          <a:prstGeom prst="rect">
            <a:avLst/>
          </a:prstGeom>
        </p:spPr>
      </p:pic>
      <p:sp>
        <p:nvSpPr>
          <p:cNvPr id="245" name="TextBox 16">
            <a:extLst>
              <a:ext uri="{FF2B5EF4-FFF2-40B4-BE49-F238E27FC236}">
                <a16:creationId xmlns:a16="http://schemas.microsoft.com/office/drawing/2014/main" id="{76074367-BD0E-433B-BE37-5A51BB8803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9000" y="1026135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Paint</a:t>
            </a:r>
          </a:p>
        </p:txBody>
      </p:sp>
      <p:sp>
        <p:nvSpPr>
          <p:cNvPr id="246" name="TextBox 16">
            <a:extLst>
              <a:ext uri="{FF2B5EF4-FFF2-40B4-BE49-F238E27FC236}">
                <a16:creationId xmlns:a16="http://schemas.microsoft.com/office/drawing/2014/main" id="{F63A8394-614B-4CF9-8A0D-CEEE9E0337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4801" y="1031265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Gallery Trip</a:t>
            </a:r>
          </a:p>
        </p:txBody>
      </p:sp>
      <p:sp>
        <p:nvSpPr>
          <p:cNvPr id="247" name="TextBox 16">
            <a:extLst>
              <a:ext uri="{FF2B5EF4-FFF2-40B4-BE49-F238E27FC236}">
                <a16:creationId xmlns:a16="http://schemas.microsoft.com/office/drawing/2014/main" id="{81C5CD58-968E-4C27-B699-092B5CBE4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1105" y="1193362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1, 2 and 3 Point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Perspective</a:t>
            </a:r>
          </a:p>
        </p:txBody>
      </p:sp>
      <p:pic>
        <p:nvPicPr>
          <p:cNvPr id="248" name="Picture 38" descr="Image result for 2 point perspective clipart">
            <a:extLst>
              <a:ext uri="{FF2B5EF4-FFF2-40B4-BE49-F238E27FC236}">
                <a16:creationId xmlns:a16="http://schemas.microsoft.com/office/drawing/2014/main" id="{15307042-F648-4AC9-8A97-FAB7AD9211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373" t="10899" r="20539" b="9334"/>
          <a:stretch/>
        </p:blipFill>
        <p:spPr bwMode="auto">
          <a:xfrm>
            <a:off x="3587621" y="11675668"/>
            <a:ext cx="413578" cy="25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9" name="TextBox 16">
            <a:extLst>
              <a:ext uri="{FF2B5EF4-FFF2-40B4-BE49-F238E27FC236}">
                <a16:creationId xmlns:a16="http://schemas.microsoft.com/office/drawing/2014/main" id="{BFE53068-310E-4134-9299-C3754BB017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0114" y="11983634"/>
            <a:ext cx="11326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Sketchbook Presentation Skills</a:t>
            </a:r>
          </a:p>
        </p:txBody>
      </p:sp>
      <p:pic>
        <p:nvPicPr>
          <p:cNvPr id="250" name="Picture 2" descr="Sketch Of Sketchbook And Pencil - Line Art - Free Transparent PNG Clipart  Images Download">
            <a:extLst>
              <a:ext uri="{FF2B5EF4-FFF2-40B4-BE49-F238E27FC236}">
                <a16:creationId xmlns:a16="http://schemas.microsoft.com/office/drawing/2014/main" id="{B4CD5B80-4F84-42FB-BDFE-B75A008FC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970" y="11636802"/>
            <a:ext cx="542972" cy="39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1" name="TextBox 16">
            <a:extLst>
              <a:ext uri="{FF2B5EF4-FFF2-40B4-BE49-F238E27FC236}">
                <a16:creationId xmlns:a16="http://schemas.microsoft.com/office/drawing/2014/main" id="{EB3707AD-8C88-4BB9-9349-1FDF5F137B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160" y="1164613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Ideas</a:t>
            </a:r>
          </a:p>
        </p:txBody>
      </p:sp>
      <p:sp>
        <p:nvSpPr>
          <p:cNvPr id="252" name="TextBox 16">
            <a:extLst>
              <a:ext uri="{FF2B5EF4-FFF2-40B4-BE49-F238E27FC236}">
                <a16:creationId xmlns:a16="http://schemas.microsoft.com/office/drawing/2014/main" id="{354E09F8-4D93-48B8-A02D-8CE14B5D84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3901" y="1022936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Ideas</a:t>
            </a:r>
          </a:p>
        </p:txBody>
      </p:sp>
      <p:sp>
        <p:nvSpPr>
          <p:cNvPr id="253" name="TextBox 16">
            <a:extLst>
              <a:ext uri="{FF2B5EF4-FFF2-40B4-BE49-F238E27FC236}">
                <a16:creationId xmlns:a16="http://schemas.microsoft.com/office/drawing/2014/main" id="{328B1246-D7DF-4C60-BB7B-9A024F8642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4094" y="8063101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Ideas</a:t>
            </a:r>
          </a:p>
        </p:txBody>
      </p:sp>
      <p:sp>
        <p:nvSpPr>
          <p:cNvPr id="254" name="TextBox 16">
            <a:extLst>
              <a:ext uri="{FF2B5EF4-FFF2-40B4-BE49-F238E27FC236}">
                <a16:creationId xmlns:a16="http://schemas.microsoft.com/office/drawing/2014/main" id="{B1C4C4F9-DCDC-4CD5-825B-B5FFD1DEF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9176" y="798941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Personal Response Ideas</a:t>
            </a:r>
          </a:p>
        </p:txBody>
      </p:sp>
      <p:sp>
        <p:nvSpPr>
          <p:cNvPr id="255" name="TextBox 16">
            <a:extLst>
              <a:ext uri="{FF2B5EF4-FFF2-40B4-BE49-F238E27FC236}">
                <a16:creationId xmlns:a16="http://schemas.microsoft.com/office/drawing/2014/main" id="{41E13C7B-7538-428A-9471-AED30B8A4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4366" y="7560810"/>
            <a:ext cx="107083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Personal Response Ideas</a:t>
            </a:r>
          </a:p>
        </p:txBody>
      </p:sp>
      <p:sp>
        <p:nvSpPr>
          <p:cNvPr id="256" name="TextBox 16">
            <a:extLst>
              <a:ext uri="{FF2B5EF4-FFF2-40B4-BE49-F238E27FC236}">
                <a16:creationId xmlns:a16="http://schemas.microsoft.com/office/drawing/2014/main" id="{FBD96871-190A-4A25-BB40-32EFB3F6CB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675" y="699751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Conclusion Ideas</a:t>
            </a:r>
          </a:p>
        </p:txBody>
      </p:sp>
      <p:sp>
        <p:nvSpPr>
          <p:cNvPr id="257" name="TextBox 16">
            <a:extLst>
              <a:ext uri="{FF2B5EF4-FFF2-40B4-BE49-F238E27FC236}">
                <a16:creationId xmlns:a16="http://schemas.microsoft.com/office/drawing/2014/main" id="{17D4BB77-FBA7-4EE9-9376-C018F14F0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094" y="756548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Conclusion Ideas</a:t>
            </a:r>
          </a:p>
        </p:txBody>
      </p:sp>
      <p:pic>
        <p:nvPicPr>
          <p:cNvPr id="258" name="Picture 2" descr="Sketch Of Sketchbook And Pencil - Line Art - Free Transparent PNG Clipart  Images Download">
            <a:extLst>
              <a:ext uri="{FF2B5EF4-FFF2-40B4-BE49-F238E27FC236}">
                <a16:creationId xmlns:a16="http://schemas.microsoft.com/office/drawing/2014/main" id="{E0BD201D-5384-4D61-9F09-DCB8EF196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185" y="11648349"/>
            <a:ext cx="542972" cy="39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9" name="Picture 2" descr="Sketch Of Sketchbook And Pencil - Line Art - Free Transparent PNG Clipart  Images Download">
            <a:extLst>
              <a:ext uri="{FF2B5EF4-FFF2-40B4-BE49-F238E27FC236}">
                <a16:creationId xmlns:a16="http://schemas.microsoft.com/office/drawing/2014/main" id="{A9B5803E-03BE-4973-AB77-821C00CDE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081" y="10448569"/>
            <a:ext cx="542972" cy="39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0" name="TextBox 16">
            <a:extLst>
              <a:ext uri="{FF2B5EF4-FFF2-40B4-BE49-F238E27FC236}">
                <a16:creationId xmlns:a16="http://schemas.microsoft.com/office/drawing/2014/main" id="{1DE49055-106C-41C1-990A-7331D06BDB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8849" y="11970078"/>
            <a:ext cx="11326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Sketchbook Presentation Skills</a:t>
            </a: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03A701A6-D1BA-4E38-AFCC-ED95528262B0}"/>
              </a:ext>
            </a:extLst>
          </p:cNvPr>
          <p:cNvSpPr/>
          <p:nvPr/>
        </p:nvSpPr>
        <p:spPr>
          <a:xfrm rot="14527413">
            <a:off x="1388014" y="10439667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62" name="TextBox 16">
            <a:extLst>
              <a:ext uri="{FF2B5EF4-FFF2-40B4-BE49-F238E27FC236}">
                <a16:creationId xmlns:a16="http://schemas.microsoft.com/office/drawing/2014/main" id="{99F471F4-4A3B-4DBF-96A9-9284B9F182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0706" y="10309294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Exploring Materials</a:t>
            </a:r>
          </a:p>
        </p:txBody>
      </p:sp>
      <p:pic>
        <p:nvPicPr>
          <p:cNvPr id="1026" name="Picture 2" descr="3d Png Transparent Image - 3d In Word Clipart (#3704289) - PinClipart">
            <a:extLst>
              <a:ext uri="{FF2B5EF4-FFF2-40B4-BE49-F238E27FC236}">
                <a16:creationId xmlns:a16="http://schemas.microsoft.com/office/drawing/2014/main" id="{531CB0DA-E503-4FE1-B4DE-E4F7AB497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108" y="11636230"/>
            <a:ext cx="528790" cy="30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4" name="TextBox 16">
            <a:extLst>
              <a:ext uri="{FF2B5EF4-FFF2-40B4-BE49-F238E27FC236}">
                <a16:creationId xmlns:a16="http://schemas.microsoft.com/office/drawing/2014/main" id="{72BA0565-9CEE-4D49-A63B-C48130D10C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9236" y="10150643"/>
            <a:ext cx="11326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Sketchbook Presentation Skills</a:t>
            </a:r>
          </a:p>
        </p:txBody>
      </p:sp>
      <p:sp>
        <p:nvSpPr>
          <p:cNvPr id="265" name="TextBox 16">
            <a:extLst>
              <a:ext uri="{FF2B5EF4-FFF2-40B4-BE49-F238E27FC236}">
                <a16:creationId xmlns:a16="http://schemas.microsoft.com/office/drawing/2014/main" id="{75B78EA9-7808-4044-BCF3-27321DE81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6816" y="3339922"/>
            <a:ext cx="825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Exploring materials, techniques and processes.</a:t>
            </a:r>
          </a:p>
        </p:txBody>
      </p:sp>
      <p:sp>
        <p:nvSpPr>
          <p:cNvPr id="266" name="TextBox 16">
            <a:extLst>
              <a:ext uri="{FF2B5EF4-FFF2-40B4-BE49-F238E27FC236}">
                <a16:creationId xmlns:a16="http://schemas.microsoft.com/office/drawing/2014/main" id="{B5950257-3B08-4959-9A5E-03C34ADAE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0909" y="11958585"/>
            <a:ext cx="825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Exploring materials, techniques and processes.</a:t>
            </a:r>
          </a:p>
        </p:txBody>
      </p:sp>
      <p:pic>
        <p:nvPicPr>
          <p:cNvPr id="267" name="Picture 4" descr="Download Quantitative Descriptive Research - Clip Art - Png Download  (#4098577) - PinClipart">
            <a:extLst>
              <a:ext uri="{FF2B5EF4-FFF2-40B4-BE49-F238E27FC236}">
                <a16:creationId xmlns:a16="http://schemas.microsoft.com/office/drawing/2014/main" id="{E7EBE405-B2CE-4111-B97B-8623BFF24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565" y="10399915"/>
            <a:ext cx="558868" cy="40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8" name="TextBox 16">
            <a:extLst>
              <a:ext uri="{FF2B5EF4-FFF2-40B4-BE49-F238E27FC236}">
                <a16:creationId xmlns:a16="http://schemas.microsoft.com/office/drawing/2014/main" id="{A58C7101-9772-4A5C-ACE9-F764957A82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6284" y="1025627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</a:t>
            </a:r>
          </a:p>
        </p:txBody>
      </p:sp>
      <p:sp>
        <p:nvSpPr>
          <p:cNvPr id="269" name="TextBox 52">
            <a:extLst>
              <a:ext uri="{FF2B5EF4-FFF2-40B4-BE49-F238E27FC236}">
                <a16:creationId xmlns:a16="http://schemas.microsoft.com/office/drawing/2014/main" id="{55205F47-8F74-43C4-8078-3FBEC7D32012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190755" y="9714482"/>
            <a:ext cx="2279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Skills Workshops</a:t>
            </a:r>
          </a:p>
        </p:txBody>
      </p: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id="{FEBDFCDF-04F7-42B3-9143-1578D0DE5739}"/>
              </a:ext>
            </a:extLst>
          </p:cNvPr>
          <p:cNvCxnSpPr>
            <a:cxnSpLocks/>
          </p:cNvCxnSpPr>
          <p:nvPr/>
        </p:nvCxnSpPr>
        <p:spPr>
          <a:xfrm>
            <a:off x="912910" y="9481266"/>
            <a:ext cx="291978" cy="5664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B19CD71C-9F70-4D39-BBB4-4936B183B73E}"/>
              </a:ext>
            </a:extLst>
          </p:cNvPr>
          <p:cNvCxnSpPr>
            <a:cxnSpLocks/>
          </p:cNvCxnSpPr>
          <p:nvPr/>
        </p:nvCxnSpPr>
        <p:spPr>
          <a:xfrm>
            <a:off x="1254811" y="8984953"/>
            <a:ext cx="291978" cy="5664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2" name="TextBox 16">
            <a:extLst>
              <a:ext uri="{FF2B5EF4-FFF2-40B4-BE49-F238E27FC236}">
                <a16:creationId xmlns:a16="http://schemas.microsoft.com/office/drawing/2014/main" id="{0C9CF63E-F9EC-4EB2-AB1B-96031B280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427" y="1048919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Making Choices</a:t>
            </a:r>
          </a:p>
        </p:txBody>
      </p:sp>
      <p:pic>
        <p:nvPicPr>
          <p:cNvPr id="273" name="Picture 44" descr="Choice Clip Art - Free Transparent PNG Clipart Images Download">
            <a:extLst>
              <a:ext uri="{FF2B5EF4-FFF2-40B4-BE49-F238E27FC236}">
                <a16:creationId xmlns:a16="http://schemas.microsoft.com/office/drawing/2014/main" id="{29E95CCF-3A44-4EAE-B765-04CED340C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81" y="10190441"/>
            <a:ext cx="404442" cy="311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4" name="Picture 2" descr="art materials clip art - Clip Art Library">
            <a:extLst>
              <a:ext uri="{FF2B5EF4-FFF2-40B4-BE49-F238E27FC236}">
                <a16:creationId xmlns:a16="http://schemas.microsoft.com/office/drawing/2014/main" id="{AC58EF9F-40C2-4D41-9589-3B7F1558F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25" y="9529049"/>
            <a:ext cx="400707" cy="34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5" name="TextBox 16">
            <a:extLst>
              <a:ext uri="{FF2B5EF4-FFF2-40B4-BE49-F238E27FC236}">
                <a16:creationId xmlns:a16="http://schemas.microsoft.com/office/drawing/2014/main" id="{8D05FC40-FAD2-4DE3-8298-595414D466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044" y="9000668"/>
            <a:ext cx="825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Exploring materials, techniques and processes.</a:t>
            </a:r>
          </a:p>
        </p:txBody>
      </p:sp>
      <p:sp>
        <p:nvSpPr>
          <p:cNvPr id="276" name="TextBox 16">
            <a:extLst>
              <a:ext uri="{FF2B5EF4-FFF2-40B4-BE49-F238E27FC236}">
                <a16:creationId xmlns:a16="http://schemas.microsoft.com/office/drawing/2014/main" id="{0EBBEC34-3E1B-4AB4-B3C6-A4A105ABC5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0057" y="8014555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</a:t>
            </a:r>
          </a:p>
        </p:txBody>
      </p:sp>
      <p:sp>
        <p:nvSpPr>
          <p:cNvPr id="278" name="TextBox 16">
            <a:extLst>
              <a:ext uri="{FF2B5EF4-FFF2-40B4-BE49-F238E27FC236}">
                <a16:creationId xmlns:a16="http://schemas.microsoft.com/office/drawing/2014/main" id="{64BB6AFD-D329-4188-A9D8-376761A7F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9983" y="569678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Dissertation Writing</a:t>
            </a:r>
          </a:p>
        </p:txBody>
      </p:sp>
      <p:sp>
        <p:nvSpPr>
          <p:cNvPr id="279" name="TextBox 16">
            <a:extLst>
              <a:ext uri="{FF2B5EF4-FFF2-40B4-BE49-F238E27FC236}">
                <a16:creationId xmlns:a16="http://schemas.microsoft.com/office/drawing/2014/main" id="{C33E9BDD-0B7B-4235-9BF1-4DEAC0BE1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090" y="579045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</a:t>
            </a:r>
          </a:p>
        </p:txBody>
      </p:sp>
      <p:pic>
        <p:nvPicPr>
          <p:cNvPr id="280" name="Picture 2" descr="art materials clip art - Clip Art Library">
            <a:extLst>
              <a:ext uri="{FF2B5EF4-FFF2-40B4-BE49-F238E27FC236}">
                <a16:creationId xmlns:a16="http://schemas.microsoft.com/office/drawing/2014/main" id="{7E35DCBF-1920-48BB-83D4-95D1574045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209" y="8324146"/>
            <a:ext cx="400707" cy="34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2" name="TextBox 16">
            <a:extLst>
              <a:ext uri="{FF2B5EF4-FFF2-40B4-BE49-F238E27FC236}">
                <a16:creationId xmlns:a16="http://schemas.microsoft.com/office/drawing/2014/main" id="{0896C9B9-8BD1-4E16-97EF-7C5D21D594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663" y="7889337"/>
            <a:ext cx="12550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Exploring materials, techniques and processes.</a:t>
            </a:r>
          </a:p>
        </p:txBody>
      </p:sp>
      <p:sp>
        <p:nvSpPr>
          <p:cNvPr id="284" name="TextBox 16">
            <a:extLst>
              <a:ext uri="{FF2B5EF4-FFF2-40B4-BE49-F238E27FC236}">
                <a16:creationId xmlns:a16="http://schemas.microsoft.com/office/drawing/2014/main" id="{90E30533-7269-452D-8050-99ABB0E9F6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6371" y="360938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Idea development</a:t>
            </a:r>
          </a:p>
        </p:txBody>
      </p:sp>
      <p:sp>
        <p:nvSpPr>
          <p:cNvPr id="285" name="TextBox 16">
            <a:extLst>
              <a:ext uri="{FF2B5EF4-FFF2-40B4-BE49-F238E27FC236}">
                <a16:creationId xmlns:a16="http://schemas.microsoft.com/office/drawing/2014/main" id="{BDC75C93-954B-4DC8-9A4D-1219FC343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7609" y="572125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Idea development</a:t>
            </a:r>
          </a:p>
        </p:txBody>
      </p:sp>
      <p:sp>
        <p:nvSpPr>
          <p:cNvPr id="286" name="TextBox 16">
            <a:extLst>
              <a:ext uri="{FF2B5EF4-FFF2-40B4-BE49-F238E27FC236}">
                <a16:creationId xmlns:a16="http://schemas.microsoft.com/office/drawing/2014/main" id="{67E1EE48-BC42-4AD1-ABE6-80DE72F35E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4814" y="578376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Idea development</a:t>
            </a:r>
          </a:p>
        </p:txBody>
      </p:sp>
      <p:sp>
        <p:nvSpPr>
          <p:cNvPr id="288" name="TextBox 16">
            <a:extLst>
              <a:ext uri="{FF2B5EF4-FFF2-40B4-BE49-F238E27FC236}">
                <a16:creationId xmlns:a16="http://schemas.microsoft.com/office/drawing/2014/main" id="{75B884B1-E8AA-4B02-A7E4-B19734A6E5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7883" y="362020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Reviewing and refining ideas</a:t>
            </a:r>
          </a:p>
        </p:txBody>
      </p:sp>
      <p:sp>
        <p:nvSpPr>
          <p:cNvPr id="289" name="TextBox 16">
            <a:extLst>
              <a:ext uri="{FF2B5EF4-FFF2-40B4-BE49-F238E27FC236}">
                <a16:creationId xmlns:a16="http://schemas.microsoft.com/office/drawing/2014/main" id="{315E657B-2B3D-4310-9DD8-70E4F8792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4019" y="576340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Reviewing and refining ideas</a:t>
            </a:r>
          </a:p>
        </p:txBody>
      </p:sp>
      <p:sp>
        <p:nvSpPr>
          <p:cNvPr id="290" name="TextBox 16">
            <a:extLst>
              <a:ext uri="{FF2B5EF4-FFF2-40B4-BE49-F238E27FC236}">
                <a16:creationId xmlns:a16="http://schemas.microsoft.com/office/drawing/2014/main" id="{8923F571-C10A-4439-A88A-E3CE9C782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2475" y="352441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Controlled Assessment</a:t>
            </a:r>
          </a:p>
        </p:txBody>
      </p:sp>
      <p:sp>
        <p:nvSpPr>
          <p:cNvPr id="291" name="TextBox 16">
            <a:extLst>
              <a:ext uri="{FF2B5EF4-FFF2-40B4-BE49-F238E27FC236}">
                <a16:creationId xmlns:a16="http://schemas.microsoft.com/office/drawing/2014/main" id="{743FCC77-D3FB-4BE9-BD54-2E07E7EE4B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5896" y="829379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Controlled Assessment</a:t>
            </a:r>
          </a:p>
        </p:txBody>
      </p:sp>
      <p:sp>
        <p:nvSpPr>
          <p:cNvPr id="293" name="TextBox 16">
            <a:extLst>
              <a:ext uri="{FF2B5EF4-FFF2-40B4-BE49-F238E27FC236}">
                <a16:creationId xmlns:a16="http://schemas.microsoft.com/office/drawing/2014/main" id="{112D2E30-7C9C-47B8-B0EB-72F2A3CC3F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8956" y="945234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Gallery Trip</a:t>
            </a:r>
          </a:p>
        </p:txBody>
      </p:sp>
      <p:sp>
        <p:nvSpPr>
          <p:cNvPr id="294" name="TextBox 16">
            <a:extLst>
              <a:ext uri="{FF2B5EF4-FFF2-40B4-BE49-F238E27FC236}">
                <a16:creationId xmlns:a16="http://schemas.microsoft.com/office/drawing/2014/main" id="{BD1BAC16-0789-4DCA-A3CF-70041B1435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0022" y="750775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Gallery Trip</a:t>
            </a:r>
          </a:p>
        </p:txBody>
      </p:sp>
      <p:sp>
        <p:nvSpPr>
          <p:cNvPr id="295" name="TextBox 16">
            <a:extLst>
              <a:ext uri="{FF2B5EF4-FFF2-40B4-BE49-F238E27FC236}">
                <a16:creationId xmlns:a16="http://schemas.microsoft.com/office/drawing/2014/main" id="{FD8D30B9-42A3-47BC-8B4D-0A761C080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1011" y="800748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Idea development</a:t>
            </a:r>
          </a:p>
        </p:txBody>
      </p:sp>
      <p:pic>
        <p:nvPicPr>
          <p:cNvPr id="296" name="Picture 6" descr="Vector Exchange Ideas Creative Figure, Mind, Brainstorming, Light Bulb PNG  Transparent Clipart Image and PSD File for Free Download | Outline art,  Brainstorming, Creative">
            <a:extLst>
              <a:ext uri="{FF2B5EF4-FFF2-40B4-BE49-F238E27FC236}">
                <a16:creationId xmlns:a16="http://schemas.microsoft.com/office/drawing/2014/main" id="{1DDB5615-B0E8-42EA-84E5-A499B96FD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255" y="8295018"/>
            <a:ext cx="531210" cy="29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" name="Picture 2" descr="art materials clip art - Clip Art Library">
            <a:extLst>
              <a:ext uri="{FF2B5EF4-FFF2-40B4-BE49-F238E27FC236}">
                <a16:creationId xmlns:a16="http://schemas.microsoft.com/office/drawing/2014/main" id="{DE2F985A-4AF7-48D4-9732-556003B52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624" y="9470520"/>
            <a:ext cx="400707" cy="34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8" name="TextBox 16">
            <a:extLst>
              <a:ext uri="{FF2B5EF4-FFF2-40B4-BE49-F238E27FC236}">
                <a16:creationId xmlns:a16="http://schemas.microsoft.com/office/drawing/2014/main" id="{9B424DEF-FC74-4E2A-852B-BFCE93CB23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9078" y="9739070"/>
            <a:ext cx="13969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Exploring materials, techniques and processes.</a:t>
            </a:r>
          </a:p>
        </p:txBody>
      </p:sp>
      <p:sp>
        <p:nvSpPr>
          <p:cNvPr id="299" name="TextBox 16">
            <a:extLst>
              <a:ext uri="{FF2B5EF4-FFF2-40B4-BE49-F238E27FC236}">
                <a16:creationId xmlns:a16="http://schemas.microsoft.com/office/drawing/2014/main" id="{DD19DA62-54AF-4D27-8116-F64AB285F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8367" y="596970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Controlled Assessment</a:t>
            </a:r>
          </a:p>
        </p:txBody>
      </p:sp>
      <p:pic>
        <p:nvPicPr>
          <p:cNvPr id="300" name="Picture 48" descr="At The Beginning Of The Project, A Clear Understanding - Evaluation Clipart  - 900x760 PNG Download - PNGkit">
            <a:extLst>
              <a:ext uri="{FF2B5EF4-FFF2-40B4-BE49-F238E27FC236}">
                <a16:creationId xmlns:a16="http://schemas.microsoft.com/office/drawing/2014/main" id="{6B4BE057-78B5-4D7E-8974-6FB1AE2BC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136" y="9507632"/>
            <a:ext cx="349288" cy="31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1" name="TextBox 16">
            <a:extLst>
              <a:ext uri="{FF2B5EF4-FFF2-40B4-BE49-F238E27FC236}">
                <a16:creationId xmlns:a16="http://schemas.microsoft.com/office/drawing/2014/main" id="{BC6F5D3C-149C-4AD0-BD34-EB655957A9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6074" y="954248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Reviewing and refining ideas</a:t>
            </a:r>
          </a:p>
        </p:txBody>
      </p:sp>
      <p:cxnSp>
        <p:nvCxnSpPr>
          <p:cNvPr id="302" name="Straight Connector 301">
            <a:extLst>
              <a:ext uri="{FF2B5EF4-FFF2-40B4-BE49-F238E27FC236}">
                <a16:creationId xmlns:a16="http://schemas.microsoft.com/office/drawing/2014/main" id="{8572004B-C364-41F0-A6EB-791495BE0B29}"/>
              </a:ext>
            </a:extLst>
          </p:cNvPr>
          <p:cNvCxnSpPr>
            <a:cxnSpLocks/>
          </p:cNvCxnSpPr>
          <p:nvPr/>
        </p:nvCxnSpPr>
        <p:spPr>
          <a:xfrm flipV="1">
            <a:off x="7854734" y="9358997"/>
            <a:ext cx="0" cy="30879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3" name="Picture 6" descr="Vector Exchange Ideas Creative Figure, Mind, Brainstorming, Light Bulb PNG  Transparent Clipart Image and PSD File for Free Download | Outline art,  Brainstorming, Creative">
            <a:extLst>
              <a:ext uri="{FF2B5EF4-FFF2-40B4-BE49-F238E27FC236}">
                <a16:creationId xmlns:a16="http://schemas.microsoft.com/office/drawing/2014/main" id="{AF4B5DA2-C38F-4DC6-B039-ED294F3AD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385" y="9520105"/>
            <a:ext cx="531210" cy="29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5" name="TextBox 16">
            <a:extLst>
              <a:ext uri="{FF2B5EF4-FFF2-40B4-BE49-F238E27FC236}">
                <a16:creationId xmlns:a16="http://schemas.microsoft.com/office/drawing/2014/main" id="{A6061335-C19B-439E-BF28-0DCB8C85E1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8803" y="974460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Idea development</a:t>
            </a:r>
          </a:p>
        </p:txBody>
      </p:sp>
      <p:pic>
        <p:nvPicPr>
          <p:cNvPr id="306" name="Picture 2" descr="Sketch Of Sketchbook And Pencil - Line Art - Free Transparent PNG Clipart  Images Download">
            <a:extLst>
              <a:ext uri="{FF2B5EF4-FFF2-40B4-BE49-F238E27FC236}">
                <a16:creationId xmlns:a16="http://schemas.microsoft.com/office/drawing/2014/main" id="{D88DC8DD-2B6A-4593-BB08-45EAC43CC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103" y="9695833"/>
            <a:ext cx="495091" cy="35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" name="TextBox 16">
            <a:extLst>
              <a:ext uri="{FF2B5EF4-FFF2-40B4-BE49-F238E27FC236}">
                <a16:creationId xmlns:a16="http://schemas.microsoft.com/office/drawing/2014/main" id="{FFCD268A-EC74-453E-A39D-50B2DA436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4821" y="9436588"/>
            <a:ext cx="11326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Sketchbook Presentation Skills</a:t>
            </a:r>
          </a:p>
        </p:txBody>
      </p: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1D8295ED-0137-4D54-A2A6-D680F563DBA1}"/>
              </a:ext>
            </a:extLst>
          </p:cNvPr>
          <p:cNvCxnSpPr>
            <a:cxnSpLocks/>
          </p:cNvCxnSpPr>
          <p:nvPr/>
        </p:nvCxnSpPr>
        <p:spPr>
          <a:xfrm flipH="1" flipV="1">
            <a:off x="4057011" y="9299594"/>
            <a:ext cx="4149" cy="231377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Paper Application Essay Writing Clip Art, PNG, 600x585px, Paper,  Application Essay, Area, Argumentative, Art Download Free">
            <a:extLst>
              <a:ext uri="{FF2B5EF4-FFF2-40B4-BE49-F238E27FC236}">
                <a16:creationId xmlns:a16="http://schemas.microsoft.com/office/drawing/2014/main" id="{92BC2BC7-7B4D-4915-9B54-872B6F726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226" y="6007294"/>
            <a:ext cx="531210" cy="37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9" name="Straight Connector 308">
            <a:extLst>
              <a:ext uri="{FF2B5EF4-FFF2-40B4-BE49-F238E27FC236}">
                <a16:creationId xmlns:a16="http://schemas.microsoft.com/office/drawing/2014/main" id="{2402A3E9-2D07-4AA7-82FB-D1D07E9E59B7}"/>
              </a:ext>
            </a:extLst>
          </p:cNvPr>
          <p:cNvCxnSpPr>
            <a:cxnSpLocks/>
          </p:cNvCxnSpPr>
          <p:nvPr/>
        </p:nvCxnSpPr>
        <p:spPr>
          <a:xfrm flipH="1">
            <a:off x="8713224" y="6670793"/>
            <a:ext cx="117928" cy="14571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310" name="TextBox 16">
            <a:extLst>
              <a:ext uri="{FF2B5EF4-FFF2-40B4-BE49-F238E27FC236}">
                <a16:creationId xmlns:a16="http://schemas.microsoft.com/office/drawing/2014/main" id="{2B3538D0-8261-43F8-8362-68D5D31C28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4153" y="6133825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</a:t>
            </a:r>
          </a:p>
        </p:txBody>
      </p:sp>
      <p:pic>
        <p:nvPicPr>
          <p:cNvPr id="311" name="Picture 4" descr="Paper Application Essay Writing Clip Art, PNG, 600x585px, Paper,  Application Essay, Area, Argumentative, Art Download Free">
            <a:extLst>
              <a:ext uri="{FF2B5EF4-FFF2-40B4-BE49-F238E27FC236}">
                <a16:creationId xmlns:a16="http://schemas.microsoft.com/office/drawing/2014/main" id="{D4A43F23-C015-464B-83A5-236BC7479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977" y="9471781"/>
            <a:ext cx="431370" cy="30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3" name="TextBox 16">
            <a:extLst>
              <a:ext uri="{FF2B5EF4-FFF2-40B4-BE49-F238E27FC236}">
                <a16:creationId xmlns:a16="http://schemas.microsoft.com/office/drawing/2014/main" id="{BD65B512-B767-4C06-B9B0-1A0B4D51D3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6636" y="973716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Dissertation Writing</a:t>
            </a:r>
          </a:p>
        </p:txBody>
      </p:sp>
      <p:pic>
        <p:nvPicPr>
          <p:cNvPr id="314" name="Picture 4" descr="Paper Application Essay Writing Clip Art, PNG, 600x585px, Paper,  Application Essay, Area, Argumentative, Art Download Free">
            <a:extLst>
              <a:ext uri="{FF2B5EF4-FFF2-40B4-BE49-F238E27FC236}">
                <a16:creationId xmlns:a16="http://schemas.microsoft.com/office/drawing/2014/main" id="{9D794826-37D6-439C-8EDB-44493A808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364" y="7300604"/>
            <a:ext cx="475521" cy="33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5" name="Picture 4" descr="Paper Application Essay Writing Clip Art, PNG, 600x585px, Paper,  Application Essay, Area, Argumentative, Art Download Free">
            <a:extLst>
              <a:ext uri="{FF2B5EF4-FFF2-40B4-BE49-F238E27FC236}">
                <a16:creationId xmlns:a16="http://schemas.microsoft.com/office/drawing/2014/main" id="{D4615BE0-CFD9-414E-8DCA-2D19C6E8D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70" y="5629072"/>
            <a:ext cx="442539" cy="31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6" name="TextBox 16">
            <a:extLst>
              <a:ext uri="{FF2B5EF4-FFF2-40B4-BE49-F238E27FC236}">
                <a16:creationId xmlns:a16="http://schemas.microsoft.com/office/drawing/2014/main" id="{92E988C8-B3BC-4953-BA73-4676BDACA2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010" y="5906633"/>
            <a:ext cx="7070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Finish Dissertation Writing</a:t>
            </a:r>
          </a:p>
        </p:txBody>
      </p:sp>
      <p:sp>
        <p:nvSpPr>
          <p:cNvPr id="317" name="TextBox 16">
            <a:extLst>
              <a:ext uri="{FF2B5EF4-FFF2-40B4-BE49-F238E27FC236}">
                <a16:creationId xmlns:a16="http://schemas.microsoft.com/office/drawing/2014/main" id="{221FD6BE-637A-4CBE-B82E-A0FD15534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2547" y="757418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Dissertation Writing</a:t>
            </a:r>
          </a:p>
        </p:txBody>
      </p:sp>
      <p:sp>
        <p:nvSpPr>
          <p:cNvPr id="318" name="TextBox 16">
            <a:extLst>
              <a:ext uri="{FF2B5EF4-FFF2-40B4-BE49-F238E27FC236}">
                <a16:creationId xmlns:a16="http://schemas.microsoft.com/office/drawing/2014/main" id="{A4DAABAA-65F4-4AE1-856D-8D1F63D99C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2914" y="360860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sp>
        <p:nvSpPr>
          <p:cNvPr id="319" name="TextBox 16">
            <a:extLst>
              <a:ext uri="{FF2B5EF4-FFF2-40B4-BE49-F238E27FC236}">
                <a16:creationId xmlns:a16="http://schemas.microsoft.com/office/drawing/2014/main" id="{7AE93ABA-3FA7-40C3-9E7F-52500FB5B0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0792" y="357728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Photography and editing</a:t>
            </a:r>
          </a:p>
        </p:txBody>
      </p:sp>
      <p:cxnSp>
        <p:nvCxnSpPr>
          <p:cNvPr id="321" name="Straight Connector 320">
            <a:extLst>
              <a:ext uri="{FF2B5EF4-FFF2-40B4-BE49-F238E27FC236}">
                <a16:creationId xmlns:a16="http://schemas.microsoft.com/office/drawing/2014/main" id="{1E34B42C-300F-44E6-9492-FAE092975890}"/>
              </a:ext>
            </a:extLst>
          </p:cNvPr>
          <p:cNvCxnSpPr>
            <a:cxnSpLocks/>
          </p:cNvCxnSpPr>
          <p:nvPr/>
        </p:nvCxnSpPr>
        <p:spPr>
          <a:xfrm flipV="1">
            <a:off x="7280022" y="9293055"/>
            <a:ext cx="0" cy="30879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3" name="TextBox 16">
            <a:extLst>
              <a:ext uri="{FF2B5EF4-FFF2-40B4-BE49-F238E27FC236}">
                <a16:creationId xmlns:a16="http://schemas.microsoft.com/office/drawing/2014/main" id="{77AFE92B-FE15-4460-AB3A-EC4A2EBC9C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8605" y="570873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Reviewing and refining ideas</a:t>
            </a:r>
          </a:p>
        </p:txBody>
      </p:sp>
      <p:cxnSp>
        <p:nvCxnSpPr>
          <p:cNvPr id="324" name="Straight Connector 323">
            <a:extLst>
              <a:ext uri="{FF2B5EF4-FFF2-40B4-BE49-F238E27FC236}">
                <a16:creationId xmlns:a16="http://schemas.microsoft.com/office/drawing/2014/main" id="{0A9D4810-8331-4EF9-B022-906C434FA693}"/>
              </a:ext>
            </a:extLst>
          </p:cNvPr>
          <p:cNvCxnSpPr>
            <a:cxnSpLocks/>
          </p:cNvCxnSpPr>
          <p:nvPr/>
        </p:nvCxnSpPr>
        <p:spPr>
          <a:xfrm flipH="1" flipV="1">
            <a:off x="1610114" y="6055929"/>
            <a:ext cx="394658" cy="46034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325" name="Picture 2" descr="art materials clip art - Clip Art Library">
            <a:extLst>
              <a:ext uri="{FF2B5EF4-FFF2-40B4-BE49-F238E27FC236}">
                <a16:creationId xmlns:a16="http://schemas.microsoft.com/office/drawing/2014/main" id="{6FB90C2F-28E9-4643-8D40-FDFCA6054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647" y="7274969"/>
            <a:ext cx="400707" cy="34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6" name="Straight Connector 325">
            <a:extLst>
              <a:ext uri="{FF2B5EF4-FFF2-40B4-BE49-F238E27FC236}">
                <a16:creationId xmlns:a16="http://schemas.microsoft.com/office/drawing/2014/main" id="{622C1FF4-C00B-40B7-892E-F6FBEE579C78}"/>
              </a:ext>
            </a:extLst>
          </p:cNvPr>
          <p:cNvCxnSpPr>
            <a:cxnSpLocks/>
          </p:cNvCxnSpPr>
          <p:nvPr/>
        </p:nvCxnSpPr>
        <p:spPr>
          <a:xfrm flipH="1" flipV="1">
            <a:off x="3011061" y="7063145"/>
            <a:ext cx="33382" cy="262340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327" name="TextBox 16">
            <a:extLst>
              <a:ext uri="{FF2B5EF4-FFF2-40B4-BE49-F238E27FC236}">
                <a16:creationId xmlns:a16="http://schemas.microsoft.com/office/drawing/2014/main" id="{E9BA1800-653E-45E8-8F5E-BC4CA6B554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8985" y="7549121"/>
            <a:ext cx="163705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Exploring materials, techniques and processes.</a:t>
            </a:r>
          </a:p>
        </p:txBody>
      </p:sp>
      <p:sp>
        <p:nvSpPr>
          <p:cNvPr id="328" name="TextBox 16">
            <a:extLst>
              <a:ext uri="{FF2B5EF4-FFF2-40B4-BE49-F238E27FC236}">
                <a16:creationId xmlns:a16="http://schemas.microsoft.com/office/drawing/2014/main" id="{62ADBAEE-6233-4C24-8949-2822865F51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6516" y="5688116"/>
            <a:ext cx="12550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Exploring materials, techniques and processes.</a:t>
            </a:r>
          </a:p>
        </p:txBody>
      </p:sp>
      <p:pic>
        <p:nvPicPr>
          <p:cNvPr id="329" name="Picture 2" descr="art materials clip art - Clip Art Library">
            <a:extLst>
              <a:ext uri="{FF2B5EF4-FFF2-40B4-BE49-F238E27FC236}">
                <a16:creationId xmlns:a16="http://schemas.microsoft.com/office/drawing/2014/main" id="{CAE1182D-43AF-46A4-8887-8FAC69257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088" y="6075957"/>
            <a:ext cx="400707" cy="34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0" name="Picture 2" descr="art materials clip art - Clip Art Library">
            <a:extLst>
              <a:ext uri="{FF2B5EF4-FFF2-40B4-BE49-F238E27FC236}">
                <a16:creationId xmlns:a16="http://schemas.microsoft.com/office/drawing/2014/main" id="{10D6FDD7-B8A6-4465-9016-917D5765F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863" y="5241903"/>
            <a:ext cx="400707" cy="34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2" name="Picture 2" descr="art materials clip art - Clip Art Library">
            <a:extLst>
              <a:ext uri="{FF2B5EF4-FFF2-40B4-BE49-F238E27FC236}">
                <a16:creationId xmlns:a16="http://schemas.microsoft.com/office/drawing/2014/main" id="{804292E2-A838-4AFA-A103-CD23FC783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004" y="3904024"/>
            <a:ext cx="400707" cy="34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3" name="TextBox 16">
            <a:extLst>
              <a:ext uri="{FF2B5EF4-FFF2-40B4-BE49-F238E27FC236}">
                <a16:creationId xmlns:a16="http://schemas.microsoft.com/office/drawing/2014/main" id="{60DCFEB1-888F-4572-92C4-9815241BCD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3967" y="5311840"/>
            <a:ext cx="163705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Exploring materials, techniques and processes.</a:t>
            </a:r>
          </a:p>
        </p:txBody>
      </p:sp>
      <p:pic>
        <p:nvPicPr>
          <p:cNvPr id="334" name="Picture 8" descr="192,382 BEST Conclusion Icon IMAGES, STOCK PHOTOS &amp;amp; VECTORS | Adobe Stock">
            <a:extLst>
              <a:ext uri="{FF2B5EF4-FFF2-40B4-BE49-F238E27FC236}">
                <a16:creationId xmlns:a16="http://schemas.microsoft.com/office/drawing/2014/main" id="{A861EA6D-7B19-4B3C-9AF4-1540EB982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358" y="3829818"/>
            <a:ext cx="364649" cy="39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5" name="TextBox 16">
            <a:extLst>
              <a:ext uri="{FF2B5EF4-FFF2-40B4-BE49-F238E27FC236}">
                <a16:creationId xmlns:a16="http://schemas.microsoft.com/office/drawing/2014/main" id="{0594D109-A1B7-4266-81BA-C919285533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6632" y="362218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Ideas</a:t>
            </a:r>
          </a:p>
        </p:txBody>
      </p:sp>
      <p:pic>
        <p:nvPicPr>
          <p:cNvPr id="336" name="Picture 40" descr="Image result for pencil clipart">
            <a:extLst>
              <a:ext uri="{FF2B5EF4-FFF2-40B4-BE49-F238E27FC236}">
                <a16:creationId xmlns:a16="http://schemas.microsoft.com/office/drawing/2014/main" id="{B9D90CFF-CCAF-4FBD-A1AD-22D870206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1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469" y="5176737"/>
            <a:ext cx="449698" cy="35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" name="TextBox 16">
            <a:extLst>
              <a:ext uri="{FF2B5EF4-FFF2-40B4-BE49-F238E27FC236}">
                <a16:creationId xmlns:a16="http://schemas.microsoft.com/office/drawing/2014/main" id="{7C30C9F6-DE3E-4D5C-B7F1-AD28966199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1666" y="528673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pic>
        <p:nvPicPr>
          <p:cNvPr id="338" name="Picture 4" descr="Download Quantitative Descriptive Research - Clip Art - Png Download  (#4098577) - PinClipart">
            <a:extLst>
              <a:ext uri="{FF2B5EF4-FFF2-40B4-BE49-F238E27FC236}">
                <a16:creationId xmlns:a16="http://schemas.microsoft.com/office/drawing/2014/main" id="{8B9D72C0-B276-41F2-B00E-1278E78EB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940" y="5208591"/>
            <a:ext cx="558868" cy="40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9" name="TextBox 16">
            <a:extLst>
              <a:ext uri="{FF2B5EF4-FFF2-40B4-BE49-F238E27FC236}">
                <a16:creationId xmlns:a16="http://schemas.microsoft.com/office/drawing/2014/main" id="{06A462E7-C032-4B5D-8404-B90755257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7317" y="513411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</a:t>
            </a:r>
          </a:p>
        </p:txBody>
      </p:sp>
      <p:sp>
        <p:nvSpPr>
          <p:cNvPr id="340" name="TextBox 16">
            <a:extLst>
              <a:ext uri="{FF2B5EF4-FFF2-40B4-BE49-F238E27FC236}">
                <a16:creationId xmlns:a16="http://schemas.microsoft.com/office/drawing/2014/main" id="{3DA0E539-1CB5-40FA-BB0E-C05FB634BB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9045" y="516947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Conclusion Ideas</a:t>
            </a:r>
          </a:p>
        </p:txBody>
      </p:sp>
      <p:pic>
        <p:nvPicPr>
          <p:cNvPr id="341" name="Picture 6" descr="Vector Exchange Ideas Creative Figure, Mind, Brainstorming, Light Bulb PNG  Transparent Clipart Image and PSD File for Free Download | Outline art,  Brainstorming, Creative">
            <a:extLst>
              <a:ext uri="{FF2B5EF4-FFF2-40B4-BE49-F238E27FC236}">
                <a16:creationId xmlns:a16="http://schemas.microsoft.com/office/drawing/2014/main" id="{AE5877F2-1AF3-418F-905C-AF2BF45C8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975" y="3983229"/>
            <a:ext cx="531210" cy="29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2" name="TextBox 16">
            <a:extLst>
              <a:ext uri="{FF2B5EF4-FFF2-40B4-BE49-F238E27FC236}">
                <a16:creationId xmlns:a16="http://schemas.microsoft.com/office/drawing/2014/main" id="{CCCB7774-46E4-418D-ACB8-616410D05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5672" y="366975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Idea development</a:t>
            </a:r>
          </a:p>
        </p:txBody>
      </p:sp>
      <p:cxnSp>
        <p:nvCxnSpPr>
          <p:cNvPr id="343" name="Straight Connector 342">
            <a:extLst>
              <a:ext uri="{FF2B5EF4-FFF2-40B4-BE49-F238E27FC236}">
                <a16:creationId xmlns:a16="http://schemas.microsoft.com/office/drawing/2014/main" id="{6FD0FA62-117D-4696-8274-DD839B94DF88}"/>
              </a:ext>
            </a:extLst>
          </p:cNvPr>
          <p:cNvCxnSpPr>
            <a:cxnSpLocks/>
          </p:cNvCxnSpPr>
          <p:nvPr/>
        </p:nvCxnSpPr>
        <p:spPr>
          <a:xfrm flipH="1">
            <a:off x="6688634" y="4232165"/>
            <a:ext cx="5336" cy="253794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5" name="Rectangle 344">
            <a:extLst>
              <a:ext uri="{FF2B5EF4-FFF2-40B4-BE49-F238E27FC236}">
                <a16:creationId xmlns:a16="http://schemas.microsoft.com/office/drawing/2014/main" id="{213010A7-7CF8-41F1-80B6-099781E7BCB8}"/>
              </a:ext>
            </a:extLst>
          </p:cNvPr>
          <p:cNvSpPr/>
          <p:nvPr/>
        </p:nvSpPr>
        <p:spPr>
          <a:xfrm>
            <a:off x="5028467" y="4386333"/>
            <a:ext cx="174499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pic>
        <p:nvPicPr>
          <p:cNvPr id="1030" name="Picture 6" descr="Student Higher Education Clip Art, PNG, 1091x1020px, Student, Academy,  Brand, Business, Education Download Free">
            <a:extLst>
              <a:ext uri="{FF2B5EF4-FFF2-40B4-BE49-F238E27FC236}">
                <a16:creationId xmlns:a16="http://schemas.microsoft.com/office/drawing/2014/main" id="{99A76957-5634-4F09-8E93-24B72E070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157" y="7284394"/>
            <a:ext cx="442080" cy="41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46" name="Straight Connector 345">
            <a:extLst>
              <a:ext uri="{FF2B5EF4-FFF2-40B4-BE49-F238E27FC236}">
                <a16:creationId xmlns:a16="http://schemas.microsoft.com/office/drawing/2014/main" id="{426817C1-8FF9-4583-AADC-CFB111CA527C}"/>
              </a:ext>
            </a:extLst>
          </p:cNvPr>
          <p:cNvCxnSpPr>
            <a:cxnSpLocks/>
          </p:cNvCxnSpPr>
          <p:nvPr/>
        </p:nvCxnSpPr>
        <p:spPr>
          <a:xfrm flipV="1">
            <a:off x="1042017" y="6462954"/>
            <a:ext cx="223222" cy="31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347" name="TextBox 16">
            <a:extLst>
              <a:ext uri="{FF2B5EF4-FFF2-40B4-BE49-F238E27FC236}">
                <a16:creationId xmlns:a16="http://schemas.microsoft.com/office/drawing/2014/main" id="{F75B1551-CD4A-4B6C-AFF0-14746DF879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7417" y="7263208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Support Applying for FE in Art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E8E0D32-7999-4DEC-BCAA-09D95B242E30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30669" y="4563724"/>
            <a:ext cx="560881" cy="402371"/>
          </a:xfrm>
          <a:prstGeom prst="rect">
            <a:avLst/>
          </a:prstGeom>
        </p:spPr>
      </p:pic>
      <p:sp>
        <p:nvSpPr>
          <p:cNvPr id="263" name="TextBox 262">
            <a:extLst>
              <a:ext uri="{FF2B5EF4-FFF2-40B4-BE49-F238E27FC236}">
                <a16:creationId xmlns:a16="http://schemas.microsoft.com/office/drawing/2014/main" id="{3A6F7B32-455F-46E1-A632-0F1B18A49905}"/>
              </a:ext>
            </a:extLst>
          </p:cNvPr>
          <p:cNvSpPr txBox="1"/>
          <p:nvPr/>
        </p:nvSpPr>
        <p:spPr>
          <a:xfrm>
            <a:off x="920242" y="13068695"/>
            <a:ext cx="8091140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In  KS5 Art and Design, we aim to create a stimulating and independent environment where students can develop the skills from KS3 and KS4 to a deeper level. Students are able to work in a sixth form art studio, using their independent studio time effectively. </a:t>
            </a:r>
          </a:p>
          <a:p>
            <a:r>
              <a:rPr lang="en-GB" sz="1400" dirty="0"/>
              <a:t>Students are given opportunity to learn new skills in oil painting, 3D materials, a more advanced level in photography and photoshop, printing processes and textiles. </a:t>
            </a:r>
          </a:p>
          <a:p>
            <a:r>
              <a:rPr lang="en-GB" sz="1400" dirty="0"/>
              <a:t>We encourage our students to make independent choices and tailor the second part of the Year 12 course to meet the needs of the individual students. </a:t>
            </a:r>
          </a:p>
          <a:p>
            <a:r>
              <a:rPr lang="en-GB" sz="1400" dirty="0"/>
              <a:t>Over time we aim to prepare students for further education in the subject and help to support them with the creative arts application process. </a:t>
            </a:r>
          </a:p>
          <a:p>
            <a:r>
              <a:rPr lang="en-GB" sz="2800" dirty="0"/>
              <a:t> </a:t>
            </a:r>
            <a:endParaRPr lang="en-GB" dirty="0"/>
          </a:p>
        </p:txBody>
      </p:sp>
      <p:sp>
        <p:nvSpPr>
          <p:cNvPr id="3" name="TextBox 52">
            <a:extLst>
              <a:ext uri="{FF2B5EF4-FFF2-40B4-BE49-F238E27FC236}">
                <a16:creationId xmlns:a16="http://schemas.microsoft.com/office/drawing/2014/main" id="{99CEF923-EC7F-16A1-7996-24851B588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9804" y="11016832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Painting </a:t>
            </a:r>
          </a:p>
        </p:txBody>
      </p:sp>
      <p:sp>
        <p:nvSpPr>
          <p:cNvPr id="4" name="TextBox 52">
            <a:extLst>
              <a:ext uri="{FF2B5EF4-FFF2-40B4-BE49-F238E27FC236}">
                <a16:creationId xmlns:a16="http://schemas.microsoft.com/office/drawing/2014/main" id="{48AB19FA-A5FC-6087-2658-C12E7AC011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8639" y="10950645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>
                <a:solidFill>
                  <a:schemeClr val="bg1"/>
                </a:solidFill>
                <a:latin typeface="Gill Sans MT Condensed" panose="020B0506020104020203" pitchFamily="34" charset="0"/>
              </a:rPr>
              <a:t>Three-dimensional Form</a:t>
            </a:r>
            <a:endParaRPr lang="en-US" altLang="en-US" sz="1600" b="1" dirty="0">
              <a:solidFill>
                <a:schemeClr val="bg1"/>
              </a:solidFill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485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20769</TotalTime>
  <Words>350</Words>
  <Application>Microsoft Office PowerPoint</Application>
  <PresentationFormat>Custom</PresentationFormat>
  <Paragraphs>92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Gill Sans MT Condensed</vt:lpstr>
      <vt:lpstr>Tahoma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Nawaz</dc:creator>
  <cp:lastModifiedBy>Mrs. J. Bullworthy</cp:lastModifiedBy>
  <cp:revision>504</cp:revision>
  <cp:lastPrinted>2020-06-10T12:49:56Z</cp:lastPrinted>
  <dcterms:created xsi:type="dcterms:W3CDTF">2018-02-08T08:28:53Z</dcterms:created>
  <dcterms:modified xsi:type="dcterms:W3CDTF">2024-07-10T10:38:01Z</dcterms:modified>
</cp:coreProperties>
</file>