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
  </p:notesMasterIdLst>
  <p:sldIdLst>
    <p:sldId id="256" r:id="rId2"/>
  </p:sldIdLst>
  <p:sldSz cx="9720263" cy="17640300"/>
  <p:notesSz cx="6797675" cy="9926638"/>
  <p:defaultTextStyle>
    <a:defPPr>
      <a:defRPr lang="en-US"/>
    </a:defPPr>
    <a:lvl1pPr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1pPr>
    <a:lvl2pPr marL="546100" indent="-88900"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2pPr>
    <a:lvl3pPr marL="1093788" indent="-179388"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3pPr>
    <a:lvl4pPr marL="1641475" indent="-269875"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4pPr>
    <a:lvl5pPr marL="2187575" indent="-358775" algn="l" defTabSz="1093788" rtl="0" eaLnBrk="0" fontAlgn="base" hangingPunct="0">
      <a:spcBef>
        <a:spcPct val="0"/>
      </a:spcBef>
      <a:spcAft>
        <a:spcPct val="0"/>
      </a:spcAft>
      <a:defRPr sz="2100" kern="1200">
        <a:solidFill>
          <a:schemeClr val="tx1"/>
        </a:solidFill>
        <a:latin typeface="Calibri" panose="020F0502020204030204" pitchFamily="34" charset="0"/>
        <a:ea typeface="+mn-ea"/>
        <a:cs typeface="+mn-cs"/>
      </a:defRPr>
    </a:lvl5pPr>
    <a:lvl6pPr marL="2286000" algn="l" defTabSz="914400" rtl="0" eaLnBrk="1" latinLnBrk="0" hangingPunct="1">
      <a:defRPr sz="2100" kern="1200">
        <a:solidFill>
          <a:schemeClr val="tx1"/>
        </a:solidFill>
        <a:latin typeface="Calibri" panose="020F0502020204030204" pitchFamily="34" charset="0"/>
        <a:ea typeface="+mn-ea"/>
        <a:cs typeface="+mn-cs"/>
      </a:defRPr>
    </a:lvl6pPr>
    <a:lvl7pPr marL="2743200" algn="l" defTabSz="914400" rtl="0" eaLnBrk="1" latinLnBrk="0" hangingPunct="1">
      <a:defRPr sz="2100" kern="1200">
        <a:solidFill>
          <a:schemeClr val="tx1"/>
        </a:solidFill>
        <a:latin typeface="Calibri" panose="020F0502020204030204" pitchFamily="34" charset="0"/>
        <a:ea typeface="+mn-ea"/>
        <a:cs typeface="+mn-cs"/>
      </a:defRPr>
    </a:lvl7pPr>
    <a:lvl8pPr marL="3200400" algn="l" defTabSz="914400" rtl="0" eaLnBrk="1" latinLnBrk="0" hangingPunct="1">
      <a:defRPr sz="2100" kern="1200">
        <a:solidFill>
          <a:schemeClr val="tx1"/>
        </a:solidFill>
        <a:latin typeface="Calibri" panose="020F0502020204030204" pitchFamily="34" charset="0"/>
        <a:ea typeface="+mn-ea"/>
        <a:cs typeface="+mn-cs"/>
      </a:defRPr>
    </a:lvl8pPr>
    <a:lvl9pPr marL="3657600" algn="l" defTabSz="914400" rtl="0" eaLnBrk="1" latinLnBrk="0" hangingPunct="1">
      <a:defRPr sz="2100"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000CC"/>
    <a:srgbClr val="FE5E00"/>
    <a:srgbClr val="800080"/>
    <a:srgbClr val="FF00FF"/>
    <a:srgbClr val="00FF00"/>
    <a:srgbClr val="FFFF00"/>
    <a:srgbClr val="144856"/>
    <a:srgbClr val="175A68"/>
    <a:srgbClr val="F8B3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0016F4-19C4-4185-A5E6-0240CC932F0F}" v="1" dt="2024-11-28T13:19:32.3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78" autoAdjust="0"/>
    <p:restoredTop sz="43141" autoAdjust="0"/>
  </p:normalViewPr>
  <p:slideViewPr>
    <p:cSldViewPr snapToGrid="0">
      <p:cViewPr>
        <p:scale>
          <a:sx n="75" d="100"/>
          <a:sy n="75" d="100"/>
        </p:scale>
        <p:origin x="1867" y="-22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a Bullworthy" userId="fcd6b9e6-7916-4691-a4e5-b39781f2336c" providerId="ADAL" clId="{A9531699-F1D1-4612-96CC-093BBC815920}"/>
    <pc:docChg chg="undo redo custSel modSld">
      <pc:chgData name="Julia Bullworthy" userId="fcd6b9e6-7916-4691-a4e5-b39781f2336c" providerId="ADAL" clId="{A9531699-F1D1-4612-96CC-093BBC815920}" dt="2022-01-27T14:28:06.287" v="2044" actId="1076"/>
      <pc:docMkLst>
        <pc:docMk/>
      </pc:docMkLst>
      <pc:sldChg chg="addSp delSp modSp mod">
        <pc:chgData name="Julia Bullworthy" userId="fcd6b9e6-7916-4691-a4e5-b39781f2336c" providerId="ADAL" clId="{A9531699-F1D1-4612-96CC-093BBC815920}" dt="2022-01-27T14:28:06.287" v="2044" actId="1076"/>
        <pc:sldMkLst>
          <pc:docMk/>
          <pc:sldMk cId="0" sldId="256"/>
        </pc:sldMkLst>
        <pc:spChg chg="mod">
          <ac:chgData name="Julia Bullworthy" userId="fcd6b9e6-7916-4691-a4e5-b39781f2336c" providerId="ADAL" clId="{A9531699-F1D1-4612-96CC-093BBC815920}" dt="2022-01-27T09:45:38.084" v="266" actId="14100"/>
          <ac:spMkLst>
            <pc:docMk/>
            <pc:sldMk cId="0" sldId="256"/>
            <ac:spMk id="4" creationId="{5577E6DF-4EA3-D14D-8E13-28AB8D609DDE}"/>
          </ac:spMkLst>
        </pc:spChg>
        <pc:spChg chg="mod">
          <ac:chgData name="Julia Bullworthy" userId="fcd6b9e6-7916-4691-a4e5-b39781f2336c" providerId="ADAL" clId="{A9531699-F1D1-4612-96CC-093BBC815920}" dt="2022-01-27T10:13:54.929" v="502" actId="1076"/>
          <ac:spMkLst>
            <pc:docMk/>
            <pc:sldMk cId="0" sldId="256"/>
            <ac:spMk id="9" creationId="{00000000-0000-0000-0000-000000000000}"/>
          </ac:spMkLst>
        </pc:spChg>
        <pc:spChg chg="mod">
          <ac:chgData name="Julia Bullworthy" userId="fcd6b9e6-7916-4691-a4e5-b39781f2336c" providerId="ADAL" clId="{A9531699-F1D1-4612-96CC-093BBC815920}" dt="2022-01-27T14:27:40.855" v="2039" actId="1076"/>
          <ac:spMkLst>
            <pc:docMk/>
            <pc:sldMk cId="0" sldId="256"/>
            <ac:spMk id="42" creationId="{6B5CF508-9F97-7344-A588-8737134FC758}"/>
          </ac:spMkLst>
        </pc:spChg>
        <pc:spChg chg="mod">
          <ac:chgData name="Julia Bullworthy" userId="fcd6b9e6-7916-4691-a4e5-b39781f2336c" providerId="ADAL" clId="{A9531699-F1D1-4612-96CC-093BBC815920}" dt="2022-01-27T14:27:52.675" v="2041" actId="1076"/>
          <ac:spMkLst>
            <pc:docMk/>
            <pc:sldMk cId="0" sldId="256"/>
            <ac:spMk id="46" creationId="{B85D31BE-9BE0-3341-86C3-0BFD563EAA1B}"/>
          </ac:spMkLst>
        </pc:spChg>
        <pc:spChg chg="mod">
          <ac:chgData name="Julia Bullworthy" userId="fcd6b9e6-7916-4691-a4e5-b39781f2336c" providerId="ADAL" clId="{A9531699-F1D1-4612-96CC-093BBC815920}" dt="2022-01-27T13:37:34.154" v="1123" actId="1076"/>
          <ac:spMkLst>
            <pc:docMk/>
            <pc:sldMk cId="0" sldId="256"/>
            <ac:spMk id="114" creationId="{361D24CC-941E-4C47-B0EC-E144352A4A74}"/>
          </ac:spMkLst>
        </pc:spChg>
        <pc:spChg chg="del">
          <ac:chgData name="Julia Bullworthy" userId="fcd6b9e6-7916-4691-a4e5-b39781f2336c" providerId="ADAL" clId="{A9531699-F1D1-4612-96CC-093BBC815920}" dt="2022-01-27T09:31:03.205" v="244" actId="478"/>
          <ac:spMkLst>
            <pc:docMk/>
            <pc:sldMk cId="0" sldId="256"/>
            <ac:spMk id="115" creationId="{00000000-0000-0000-0000-000000000000}"/>
          </ac:spMkLst>
        </pc:spChg>
        <pc:spChg chg="mod">
          <ac:chgData name="Julia Bullworthy" userId="fcd6b9e6-7916-4691-a4e5-b39781f2336c" providerId="ADAL" clId="{A9531699-F1D1-4612-96CC-093BBC815920}" dt="2022-01-27T13:38:51.961" v="1130" actId="1076"/>
          <ac:spMkLst>
            <pc:docMk/>
            <pc:sldMk cId="0" sldId="256"/>
            <ac:spMk id="132" creationId="{2ABDDAA7-1330-5846-8957-036F466F9A01}"/>
          </ac:spMkLst>
        </pc:spChg>
        <pc:spChg chg="mod">
          <ac:chgData name="Julia Bullworthy" userId="fcd6b9e6-7916-4691-a4e5-b39781f2336c" providerId="ADAL" clId="{A9531699-F1D1-4612-96CC-093BBC815920}" dt="2022-01-27T13:43:28.490" v="1158" actId="14100"/>
          <ac:spMkLst>
            <pc:docMk/>
            <pc:sldMk cId="0" sldId="256"/>
            <ac:spMk id="133" creationId="{8EE221F3-E29A-7E44-BA3E-4DDEF353168D}"/>
          </ac:spMkLst>
        </pc:spChg>
        <pc:spChg chg="mod">
          <ac:chgData name="Julia Bullworthy" userId="fcd6b9e6-7916-4691-a4e5-b39781f2336c" providerId="ADAL" clId="{A9531699-F1D1-4612-96CC-093BBC815920}" dt="2022-01-27T09:29:50.354" v="232" actId="14100"/>
          <ac:spMkLst>
            <pc:docMk/>
            <pc:sldMk cId="0" sldId="256"/>
            <ac:spMk id="135" creationId="{BBA4EACD-79B2-9047-926C-4179677F6DF3}"/>
          </ac:spMkLst>
        </pc:spChg>
        <pc:spChg chg="mod">
          <ac:chgData name="Julia Bullworthy" userId="fcd6b9e6-7916-4691-a4e5-b39781f2336c" providerId="ADAL" clId="{A9531699-F1D1-4612-96CC-093BBC815920}" dt="2022-01-27T13:50:16.904" v="1223" actId="1076"/>
          <ac:spMkLst>
            <pc:docMk/>
            <pc:sldMk cId="0" sldId="256"/>
            <ac:spMk id="141" creationId="{4ED9223C-B305-724C-860B-8788F8ED72BC}"/>
          </ac:spMkLst>
        </pc:spChg>
        <pc:spChg chg="add del mod">
          <ac:chgData name="Julia Bullworthy" userId="fcd6b9e6-7916-4691-a4e5-b39781f2336c" providerId="ADAL" clId="{A9531699-F1D1-4612-96CC-093BBC815920}" dt="2022-01-27T14:10:08.265" v="1419" actId="1076"/>
          <ac:spMkLst>
            <pc:docMk/>
            <pc:sldMk cId="0" sldId="256"/>
            <ac:spMk id="142" creationId="{5B6ECEE5-8B0A-BE49-88D6-380CCB5771D4}"/>
          </ac:spMkLst>
        </pc:spChg>
        <pc:spChg chg="mod">
          <ac:chgData name="Julia Bullworthy" userId="fcd6b9e6-7916-4691-a4e5-b39781f2336c" providerId="ADAL" clId="{A9531699-F1D1-4612-96CC-093BBC815920}" dt="2022-01-27T14:10:21.896" v="1421" actId="1076"/>
          <ac:spMkLst>
            <pc:docMk/>
            <pc:sldMk cId="0" sldId="256"/>
            <ac:spMk id="143" creationId="{F9A4C65A-77AF-D444-B52E-87C937A7CC66}"/>
          </ac:spMkLst>
        </pc:spChg>
        <pc:spChg chg="mod">
          <ac:chgData name="Julia Bullworthy" userId="fcd6b9e6-7916-4691-a4e5-b39781f2336c" providerId="ADAL" clId="{A9531699-F1D1-4612-96CC-093BBC815920}" dt="2022-01-27T14:16:17.437" v="1487" actId="207"/>
          <ac:spMkLst>
            <pc:docMk/>
            <pc:sldMk cId="0" sldId="256"/>
            <ac:spMk id="228" creationId="{AB96207F-9876-7A4C-8CB8-0378596E3D43}"/>
          </ac:spMkLst>
        </pc:spChg>
        <pc:spChg chg="mod">
          <ac:chgData name="Julia Bullworthy" userId="fcd6b9e6-7916-4691-a4e5-b39781f2336c" providerId="ADAL" clId="{A9531699-F1D1-4612-96CC-093BBC815920}" dt="2022-01-27T14:16:12.352" v="1486" actId="207"/>
          <ac:spMkLst>
            <pc:docMk/>
            <pc:sldMk cId="0" sldId="256"/>
            <ac:spMk id="230" creationId="{67D857C8-6DBF-1441-BED6-4FF1EB531C36}"/>
          </ac:spMkLst>
        </pc:spChg>
        <pc:spChg chg="mod">
          <ac:chgData name="Julia Bullworthy" userId="fcd6b9e6-7916-4691-a4e5-b39781f2336c" providerId="ADAL" clId="{A9531699-F1D1-4612-96CC-093BBC815920}" dt="2022-01-27T09:29:56.534" v="233" actId="1076"/>
          <ac:spMkLst>
            <pc:docMk/>
            <pc:sldMk cId="0" sldId="256"/>
            <ac:spMk id="247" creationId="{00000000-0000-0000-0000-000000000000}"/>
          </ac:spMkLst>
        </pc:spChg>
        <pc:spChg chg="mod">
          <ac:chgData name="Julia Bullworthy" userId="fcd6b9e6-7916-4691-a4e5-b39781f2336c" providerId="ADAL" clId="{A9531699-F1D1-4612-96CC-093BBC815920}" dt="2022-01-27T10:33:56.412" v="665" actId="20577"/>
          <ac:spMkLst>
            <pc:docMk/>
            <pc:sldMk cId="0" sldId="256"/>
            <ac:spMk id="249" creationId="{00000000-0000-0000-0000-000000000000}"/>
          </ac:spMkLst>
        </pc:spChg>
        <pc:spChg chg="mod">
          <ac:chgData name="Julia Bullworthy" userId="fcd6b9e6-7916-4691-a4e5-b39781f2336c" providerId="ADAL" clId="{A9531699-F1D1-4612-96CC-093BBC815920}" dt="2022-01-27T09:29:36.243" v="229" actId="1076"/>
          <ac:spMkLst>
            <pc:docMk/>
            <pc:sldMk cId="0" sldId="256"/>
            <ac:spMk id="252" creationId="{00000000-0000-0000-0000-000000000000}"/>
          </ac:spMkLst>
        </pc:spChg>
        <pc:spChg chg="mod">
          <ac:chgData name="Julia Bullworthy" userId="fcd6b9e6-7916-4691-a4e5-b39781f2336c" providerId="ADAL" clId="{A9531699-F1D1-4612-96CC-093BBC815920}" dt="2022-01-27T09:46:24.073" v="274" actId="1076"/>
          <ac:spMkLst>
            <pc:docMk/>
            <pc:sldMk cId="0" sldId="256"/>
            <ac:spMk id="264" creationId="{00000000-0000-0000-0000-000000000000}"/>
          </ac:spMkLst>
        </pc:spChg>
        <pc:spChg chg="del mod">
          <ac:chgData name="Julia Bullworthy" userId="fcd6b9e6-7916-4691-a4e5-b39781f2336c" providerId="ADAL" clId="{A9531699-F1D1-4612-96CC-093BBC815920}" dt="2022-01-27T09:46:52.252" v="279" actId="478"/>
          <ac:spMkLst>
            <pc:docMk/>
            <pc:sldMk cId="0" sldId="256"/>
            <ac:spMk id="266" creationId="{00000000-0000-0000-0000-000000000000}"/>
          </ac:spMkLst>
        </pc:spChg>
        <pc:spChg chg="add del mod">
          <ac:chgData name="Julia Bullworthy" userId="fcd6b9e6-7916-4691-a4e5-b39781f2336c" providerId="ADAL" clId="{A9531699-F1D1-4612-96CC-093BBC815920}" dt="2022-01-27T10:40:50.666" v="756" actId="1076"/>
          <ac:spMkLst>
            <pc:docMk/>
            <pc:sldMk cId="0" sldId="256"/>
            <ac:spMk id="268" creationId="{00000000-0000-0000-0000-000000000000}"/>
          </ac:spMkLst>
        </pc:spChg>
        <pc:spChg chg="del">
          <ac:chgData name="Julia Bullworthy" userId="fcd6b9e6-7916-4691-a4e5-b39781f2336c" providerId="ADAL" clId="{A9531699-F1D1-4612-96CC-093BBC815920}" dt="2022-01-27T09:46:48.978" v="277" actId="478"/>
          <ac:spMkLst>
            <pc:docMk/>
            <pc:sldMk cId="0" sldId="256"/>
            <ac:spMk id="270" creationId="{00000000-0000-0000-0000-000000000000}"/>
          </ac:spMkLst>
        </pc:spChg>
        <pc:spChg chg="mod">
          <ac:chgData name="Julia Bullworthy" userId="fcd6b9e6-7916-4691-a4e5-b39781f2336c" providerId="ADAL" clId="{A9531699-F1D1-4612-96CC-093BBC815920}" dt="2022-01-27T13:55:22.557" v="1268" actId="1076"/>
          <ac:spMkLst>
            <pc:docMk/>
            <pc:sldMk cId="0" sldId="256"/>
            <ac:spMk id="271" creationId="{00000000-0000-0000-0000-000000000000}"/>
          </ac:spMkLst>
        </pc:spChg>
        <pc:spChg chg="mod">
          <ac:chgData name="Julia Bullworthy" userId="fcd6b9e6-7916-4691-a4e5-b39781f2336c" providerId="ADAL" clId="{A9531699-F1D1-4612-96CC-093BBC815920}" dt="2022-01-27T13:55:18.548" v="1267" actId="1076"/>
          <ac:spMkLst>
            <pc:docMk/>
            <pc:sldMk cId="0" sldId="256"/>
            <ac:spMk id="272" creationId="{00000000-0000-0000-0000-000000000000}"/>
          </ac:spMkLst>
        </pc:spChg>
        <pc:spChg chg="add del mod">
          <ac:chgData name="Julia Bullworthy" userId="fcd6b9e6-7916-4691-a4e5-b39781f2336c" providerId="ADAL" clId="{A9531699-F1D1-4612-96CC-093BBC815920}" dt="2022-01-27T14:04:56.692" v="1341" actId="478"/>
          <ac:spMkLst>
            <pc:docMk/>
            <pc:sldMk cId="0" sldId="256"/>
            <ac:spMk id="284" creationId="{5C7D63A5-13ED-41FF-BE94-CAF4C0469589}"/>
          </ac:spMkLst>
        </pc:spChg>
        <pc:spChg chg="add mod">
          <ac:chgData name="Julia Bullworthy" userId="fcd6b9e6-7916-4691-a4e5-b39781f2336c" providerId="ADAL" clId="{A9531699-F1D1-4612-96CC-093BBC815920}" dt="2022-01-27T09:12:28.012" v="65" actId="1076"/>
          <ac:spMkLst>
            <pc:docMk/>
            <pc:sldMk cId="0" sldId="256"/>
            <ac:spMk id="286" creationId="{3A2E5D9F-B589-42D2-9E32-2B3DD853D3FF}"/>
          </ac:spMkLst>
        </pc:spChg>
        <pc:spChg chg="add mod">
          <ac:chgData name="Julia Bullworthy" userId="fcd6b9e6-7916-4691-a4e5-b39781f2336c" providerId="ADAL" clId="{A9531699-F1D1-4612-96CC-093BBC815920}" dt="2022-01-27T14:15:04.234" v="1481" actId="1076"/>
          <ac:spMkLst>
            <pc:docMk/>
            <pc:sldMk cId="0" sldId="256"/>
            <ac:spMk id="287" creationId="{3D6C240A-AC10-4015-B5DB-0554ED551C29}"/>
          </ac:spMkLst>
        </pc:spChg>
        <pc:spChg chg="del">
          <ac:chgData name="Julia Bullworthy" userId="fcd6b9e6-7916-4691-a4e5-b39781f2336c" providerId="ADAL" clId="{A9531699-F1D1-4612-96CC-093BBC815920}" dt="2022-01-27T13:51:55.569" v="1247" actId="478"/>
          <ac:spMkLst>
            <pc:docMk/>
            <pc:sldMk cId="0" sldId="256"/>
            <ac:spMk id="382" creationId="{00000000-0000-0000-0000-000000000000}"/>
          </ac:spMkLst>
        </pc:spChg>
        <pc:spChg chg="add mod">
          <ac:chgData name="Julia Bullworthy" userId="fcd6b9e6-7916-4691-a4e5-b39781f2336c" providerId="ADAL" clId="{A9531699-F1D1-4612-96CC-093BBC815920}" dt="2022-01-27T13:11:16.710" v="762" actId="1076"/>
          <ac:spMkLst>
            <pc:docMk/>
            <pc:sldMk cId="0" sldId="256"/>
            <ac:spMk id="389" creationId="{453F78B4-CCFA-4AB0-8E22-08318BCC8C07}"/>
          </ac:spMkLst>
        </pc:spChg>
        <pc:spChg chg="add mod">
          <ac:chgData name="Julia Bullworthy" userId="fcd6b9e6-7916-4691-a4e5-b39781f2336c" providerId="ADAL" clId="{A9531699-F1D1-4612-96CC-093BBC815920}" dt="2022-01-27T13:11:22.905" v="764" actId="1076"/>
          <ac:spMkLst>
            <pc:docMk/>
            <pc:sldMk cId="0" sldId="256"/>
            <ac:spMk id="390" creationId="{7A8A50E7-177F-48C3-8BE3-D4CF018155D3}"/>
          </ac:spMkLst>
        </pc:spChg>
        <pc:spChg chg="add mod">
          <ac:chgData name="Julia Bullworthy" userId="fcd6b9e6-7916-4691-a4e5-b39781f2336c" providerId="ADAL" clId="{A9531699-F1D1-4612-96CC-093BBC815920}" dt="2022-01-27T13:55:13.363" v="1266" actId="1076"/>
          <ac:spMkLst>
            <pc:docMk/>
            <pc:sldMk cId="0" sldId="256"/>
            <ac:spMk id="391" creationId="{9C137B29-5091-4A5B-97F0-671DFCD129BE}"/>
          </ac:spMkLst>
        </pc:spChg>
        <pc:spChg chg="add mod">
          <ac:chgData name="Julia Bullworthy" userId="fcd6b9e6-7916-4691-a4e5-b39781f2336c" providerId="ADAL" clId="{A9531699-F1D1-4612-96CC-093BBC815920}" dt="2022-01-27T13:11:42.474" v="768" actId="1076"/>
          <ac:spMkLst>
            <pc:docMk/>
            <pc:sldMk cId="0" sldId="256"/>
            <ac:spMk id="392" creationId="{1FCAFED5-FF28-4E5B-BF13-AF14469BB9B6}"/>
          </ac:spMkLst>
        </pc:spChg>
        <pc:spChg chg="add mod">
          <ac:chgData name="Julia Bullworthy" userId="fcd6b9e6-7916-4691-a4e5-b39781f2336c" providerId="ADAL" clId="{A9531699-F1D1-4612-96CC-093BBC815920}" dt="2022-01-27T13:44:19.185" v="1166" actId="1076"/>
          <ac:spMkLst>
            <pc:docMk/>
            <pc:sldMk cId="0" sldId="256"/>
            <ac:spMk id="393" creationId="{96E616A7-2602-4E36-BC66-52B23E987981}"/>
          </ac:spMkLst>
        </pc:spChg>
        <pc:spChg chg="add mod">
          <ac:chgData name="Julia Bullworthy" userId="fcd6b9e6-7916-4691-a4e5-b39781f2336c" providerId="ADAL" clId="{A9531699-F1D1-4612-96CC-093BBC815920}" dt="2022-01-27T13:12:16.792" v="776" actId="1076"/>
          <ac:spMkLst>
            <pc:docMk/>
            <pc:sldMk cId="0" sldId="256"/>
            <ac:spMk id="394" creationId="{1BC45C93-0965-4BC7-8D42-268C91DDFA06}"/>
          </ac:spMkLst>
        </pc:spChg>
        <pc:spChg chg="add mod">
          <ac:chgData name="Julia Bullworthy" userId="fcd6b9e6-7916-4691-a4e5-b39781f2336c" providerId="ADAL" clId="{A9531699-F1D1-4612-96CC-093BBC815920}" dt="2022-01-27T13:12:25.064" v="777" actId="1076"/>
          <ac:spMkLst>
            <pc:docMk/>
            <pc:sldMk cId="0" sldId="256"/>
            <ac:spMk id="395" creationId="{C4D93C7C-A09E-4AB2-A5A2-5ECD8F756996}"/>
          </ac:spMkLst>
        </pc:spChg>
        <pc:spChg chg="del mod">
          <ac:chgData name="Julia Bullworthy" userId="fcd6b9e6-7916-4691-a4e5-b39781f2336c" providerId="ADAL" clId="{A9531699-F1D1-4612-96CC-093BBC815920}" dt="2022-01-27T13:51:33.023" v="1240"/>
          <ac:spMkLst>
            <pc:docMk/>
            <pc:sldMk cId="0" sldId="256"/>
            <ac:spMk id="396" creationId="{00000000-0000-0000-0000-000000000000}"/>
          </ac:spMkLst>
        </pc:spChg>
        <pc:spChg chg="add mod">
          <ac:chgData name="Julia Bullworthy" userId="fcd6b9e6-7916-4691-a4e5-b39781f2336c" providerId="ADAL" clId="{A9531699-F1D1-4612-96CC-093BBC815920}" dt="2022-01-27T13:12:11.790" v="775" actId="1076"/>
          <ac:spMkLst>
            <pc:docMk/>
            <pc:sldMk cId="0" sldId="256"/>
            <ac:spMk id="397" creationId="{B169898A-A88C-41CE-8811-1C7654DF0EF6}"/>
          </ac:spMkLst>
        </pc:spChg>
        <pc:spChg chg="add mod">
          <ac:chgData name="Julia Bullworthy" userId="fcd6b9e6-7916-4691-a4e5-b39781f2336c" providerId="ADAL" clId="{A9531699-F1D1-4612-96CC-093BBC815920}" dt="2022-01-27T13:12:37.550" v="779" actId="1076"/>
          <ac:spMkLst>
            <pc:docMk/>
            <pc:sldMk cId="0" sldId="256"/>
            <ac:spMk id="398" creationId="{A89E82E2-B710-4246-912E-865827D7E892}"/>
          </ac:spMkLst>
        </pc:spChg>
        <pc:spChg chg="add mod">
          <ac:chgData name="Julia Bullworthy" userId="fcd6b9e6-7916-4691-a4e5-b39781f2336c" providerId="ADAL" clId="{A9531699-F1D1-4612-96CC-093BBC815920}" dt="2022-01-27T13:12:58.181" v="790" actId="1076"/>
          <ac:spMkLst>
            <pc:docMk/>
            <pc:sldMk cId="0" sldId="256"/>
            <ac:spMk id="399" creationId="{F5C9EB7D-D327-497F-A4AE-922528BBFF6B}"/>
          </ac:spMkLst>
        </pc:spChg>
        <pc:spChg chg="mod">
          <ac:chgData name="Julia Bullworthy" userId="fcd6b9e6-7916-4691-a4e5-b39781f2336c" providerId="ADAL" clId="{A9531699-F1D1-4612-96CC-093BBC815920}" dt="2022-01-27T09:45:38.084" v="266" actId="14100"/>
          <ac:spMkLst>
            <pc:docMk/>
            <pc:sldMk cId="0" sldId="256"/>
            <ac:spMk id="400" creationId="{001523A3-D0A5-3447-9A4B-DA59FA07C8E9}"/>
          </ac:spMkLst>
        </pc:spChg>
        <pc:spChg chg="mod">
          <ac:chgData name="Julia Bullworthy" userId="fcd6b9e6-7916-4691-a4e5-b39781f2336c" providerId="ADAL" clId="{A9531699-F1D1-4612-96CC-093BBC815920}" dt="2022-01-27T14:03:00.337" v="1317" actId="1076"/>
          <ac:spMkLst>
            <pc:docMk/>
            <pc:sldMk cId="0" sldId="256"/>
            <ac:spMk id="401" creationId="{00000000-0000-0000-0000-000000000000}"/>
          </ac:spMkLst>
        </pc:spChg>
        <pc:spChg chg="add del mod">
          <ac:chgData name="Julia Bullworthy" userId="fcd6b9e6-7916-4691-a4e5-b39781f2336c" providerId="ADAL" clId="{A9531699-F1D1-4612-96CC-093BBC815920}" dt="2022-01-27T13:15:09.377" v="792"/>
          <ac:spMkLst>
            <pc:docMk/>
            <pc:sldMk cId="0" sldId="256"/>
            <ac:spMk id="402" creationId="{6C62D911-75C2-450C-A697-696C57C3BC4F}"/>
          </ac:spMkLst>
        </pc:spChg>
        <pc:spChg chg="del">
          <ac:chgData name="Julia Bullworthy" userId="fcd6b9e6-7916-4691-a4e5-b39781f2336c" providerId="ADAL" clId="{A9531699-F1D1-4612-96CC-093BBC815920}" dt="2022-01-27T14:02:31.899" v="1312" actId="478"/>
          <ac:spMkLst>
            <pc:docMk/>
            <pc:sldMk cId="0" sldId="256"/>
            <ac:spMk id="403" creationId="{00000000-0000-0000-0000-000000000000}"/>
          </ac:spMkLst>
        </pc:spChg>
        <pc:spChg chg="del">
          <ac:chgData name="Julia Bullworthy" userId="fcd6b9e6-7916-4691-a4e5-b39781f2336c" providerId="ADAL" clId="{A9531699-F1D1-4612-96CC-093BBC815920}" dt="2022-01-27T13:48:39.380" v="1206" actId="478"/>
          <ac:spMkLst>
            <pc:docMk/>
            <pc:sldMk cId="0" sldId="256"/>
            <ac:spMk id="404" creationId="{00000000-0000-0000-0000-000000000000}"/>
          </ac:spMkLst>
        </pc:spChg>
        <pc:spChg chg="mod">
          <ac:chgData name="Julia Bullworthy" userId="fcd6b9e6-7916-4691-a4e5-b39781f2336c" providerId="ADAL" clId="{A9531699-F1D1-4612-96CC-093BBC815920}" dt="2022-01-27T14:04:08.771" v="1330" actId="1076"/>
          <ac:spMkLst>
            <pc:docMk/>
            <pc:sldMk cId="0" sldId="256"/>
            <ac:spMk id="405" creationId="{00000000-0000-0000-0000-000000000000}"/>
          </ac:spMkLst>
        </pc:spChg>
        <pc:spChg chg="del">
          <ac:chgData name="Julia Bullworthy" userId="fcd6b9e6-7916-4691-a4e5-b39781f2336c" providerId="ADAL" clId="{A9531699-F1D1-4612-96CC-093BBC815920}" dt="2022-01-27T10:36:46.051" v="705" actId="478"/>
          <ac:spMkLst>
            <pc:docMk/>
            <pc:sldMk cId="0" sldId="256"/>
            <ac:spMk id="406" creationId="{00000000-0000-0000-0000-000000000000}"/>
          </ac:spMkLst>
        </pc:spChg>
        <pc:spChg chg="add mod">
          <ac:chgData name="Julia Bullworthy" userId="fcd6b9e6-7916-4691-a4e5-b39781f2336c" providerId="ADAL" clId="{A9531699-F1D1-4612-96CC-093BBC815920}" dt="2022-01-27T13:16:27.101" v="806" actId="1076"/>
          <ac:spMkLst>
            <pc:docMk/>
            <pc:sldMk cId="0" sldId="256"/>
            <ac:spMk id="407" creationId="{69FE045B-251E-41DF-BDC4-C306ED76707B}"/>
          </ac:spMkLst>
        </pc:spChg>
        <pc:spChg chg="add mod">
          <ac:chgData name="Julia Bullworthy" userId="fcd6b9e6-7916-4691-a4e5-b39781f2336c" providerId="ADAL" clId="{A9531699-F1D1-4612-96CC-093BBC815920}" dt="2022-01-27T13:16:45.216" v="807" actId="1076"/>
          <ac:spMkLst>
            <pc:docMk/>
            <pc:sldMk cId="0" sldId="256"/>
            <ac:spMk id="408" creationId="{B5AFFFDE-1616-4891-9F05-BC45CBBBC032}"/>
          </ac:spMkLst>
        </pc:spChg>
        <pc:spChg chg="add mod">
          <ac:chgData name="Julia Bullworthy" userId="fcd6b9e6-7916-4691-a4e5-b39781f2336c" providerId="ADAL" clId="{A9531699-F1D1-4612-96CC-093BBC815920}" dt="2022-01-27T13:16:19.806" v="805" actId="1076"/>
          <ac:spMkLst>
            <pc:docMk/>
            <pc:sldMk cId="0" sldId="256"/>
            <ac:spMk id="409" creationId="{DF9243DF-479B-4C84-9A83-7E67632561C7}"/>
          </ac:spMkLst>
        </pc:spChg>
        <pc:spChg chg="add mod">
          <ac:chgData name="Julia Bullworthy" userId="fcd6b9e6-7916-4691-a4e5-b39781f2336c" providerId="ADAL" clId="{A9531699-F1D1-4612-96CC-093BBC815920}" dt="2022-01-27T13:15:52.797" v="804" actId="1076"/>
          <ac:spMkLst>
            <pc:docMk/>
            <pc:sldMk cId="0" sldId="256"/>
            <ac:spMk id="410" creationId="{A68D2957-0123-44C9-96E8-4F17EB085FC0}"/>
          </ac:spMkLst>
        </pc:spChg>
        <pc:spChg chg="add mod">
          <ac:chgData name="Julia Bullworthy" userId="fcd6b9e6-7916-4691-a4e5-b39781f2336c" providerId="ADAL" clId="{A9531699-F1D1-4612-96CC-093BBC815920}" dt="2022-01-27T13:15:41.239" v="803" actId="1076"/>
          <ac:spMkLst>
            <pc:docMk/>
            <pc:sldMk cId="0" sldId="256"/>
            <ac:spMk id="411" creationId="{01CE696F-B399-45F2-88EE-C94AE304CFFB}"/>
          </ac:spMkLst>
        </pc:spChg>
        <pc:spChg chg="add mod">
          <ac:chgData name="Julia Bullworthy" userId="fcd6b9e6-7916-4691-a4e5-b39781f2336c" providerId="ADAL" clId="{A9531699-F1D1-4612-96CC-093BBC815920}" dt="2022-01-27T13:15:28.433" v="800" actId="1076"/>
          <ac:spMkLst>
            <pc:docMk/>
            <pc:sldMk cId="0" sldId="256"/>
            <ac:spMk id="412" creationId="{59413C81-A3ED-42EB-A6BE-1EB3FCDD449F}"/>
          </ac:spMkLst>
        </pc:spChg>
        <pc:spChg chg="add mod">
          <ac:chgData name="Julia Bullworthy" userId="fcd6b9e6-7916-4691-a4e5-b39781f2336c" providerId="ADAL" clId="{A9531699-F1D1-4612-96CC-093BBC815920}" dt="2022-01-27T13:17:15.728" v="814" actId="1076"/>
          <ac:spMkLst>
            <pc:docMk/>
            <pc:sldMk cId="0" sldId="256"/>
            <ac:spMk id="413" creationId="{D193D7A7-1717-4F40-9209-796D124261D7}"/>
          </ac:spMkLst>
        </pc:spChg>
        <pc:spChg chg="add mod">
          <ac:chgData name="Julia Bullworthy" userId="fcd6b9e6-7916-4691-a4e5-b39781f2336c" providerId="ADAL" clId="{A9531699-F1D1-4612-96CC-093BBC815920}" dt="2022-01-27T13:17:22.325" v="815" actId="1076"/>
          <ac:spMkLst>
            <pc:docMk/>
            <pc:sldMk cId="0" sldId="256"/>
            <ac:spMk id="414" creationId="{E12DDE63-AB81-4282-86BE-434B866B724F}"/>
          </ac:spMkLst>
        </pc:spChg>
        <pc:spChg chg="add mod">
          <ac:chgData name="Julia Bullworthy" userId="fcd6b9e6-7916-4691-a4e5-b39781f2336c" providerId="ADAL" clId="{A9531699-F1D1-4612-96CC-093BBC815920}" dt="2022-01-27T13:17:28.091" v="816" actId="1076"/>
          <ac:spMkLst>
            <pc:docMk/>
            <pc:sldMk cId="0" sldId="256"/>
            <ac:spMk id="415" creationId="{7721F627-9733-43E6-9311-AE2E7CBF89D8}"/>
          </ac:spMkLst>
        </pc:spChg>
        <pc:spChg chg="del">
          <ac:chgData name="Julia Bullworthy" userId="fcd6b9e6-7916-4691-a4e5-b39781f2336c" providerId="ADAL" clId="{A9531699-F1D1-4612-96CC-093BBC815920}" dt="2022-01-27T09:47:22.869" v="283" actId="478"/>
          <ac:spMkLst>
            <pc:docMk/>
            <pc:sldMk cId="0" sldId="256"/>
            <ac:spMk id="416" creationId="{00000000-0000-0000-0000-000000000000}"/>
          </ac:spMkLst>
        </pc:spChg>
        <pc:spChg chg="add mod">
          <ac:chgData name="Julia Bullworthy" userId="fcd6b9e6-7916-4691-a4e5-b39781f2336c" providerId="ADAL" clId="{A9531699-F1D1-4612-96CC-093BBC815920}" dt="2022-01-27T13:18:00.634" v="818" actId="1076"/>
          <ac:spMkLst>
            <pc:docMk/>
            <pc:sldMk cId="0" sldId="256"/>
            <ac:spMk id="417" creationId="{938CE07B-163C-48EB-9B66-D1A4C52D28F4}"/>
          </ac:spMkLst>
        </pc:spChg>
        <pc:spChg chg="add mod">
          <ac:chgData name="Julia Bullworthy" userId="fcd6b9e6-7916-4691-a4e5-b39781f2336c" providerId="ADAL" clId="{A9531699-F1D1-4612-96CC-093BBC815920}" dt="2022-01-27T13:18:06.213" v="820" actId="1076"/>
          <ac:spMkLst>
            <pc:docMk/>
            <pc:sldMk cId="0" sldId="256"/>
            <ac:spMk id="418" creationId="{AAC9E5E4-F7B4-4B4C-AEC7-28AA2100C53C}"/>
          </ac:spMkLst>
        </pc:spChg>
        <pc:spChg chg="add mod">
          <ac:chgData name="Julia Bullworthy" userId="fcd6b9e6-7916-4691-a4e5-b39781f2336c" providerId="ADAL" clId="{A9531699-F1D1-4612-96CC-093BBC815920}" dt="2022-01-27T13:18:38.822" v="823" actId="1076"/>
          <ac:spMkLst>
            <pc:docMk/>
            <pc:sldMk cId="0" sldId="256"/>
            <ac:spMk id="419" creationId="{94BA422F-99BD-4428-99BD-DC58EC8C1264}"/>
          </ac:spMkLst>
        </pc:spChg>
        <pc:spChg chg="add del mod">
          <ac:chgData name="Julia Bullworthy" userId="fcd6b9e6-7916-4691-a4e5-b39781f2336c" providerId="ADAL" clId="{A9531699-F1D1-4612-96CC-093BBC815920}" dt="2022-01-27T13:19:21.698" v="834" actId="478"/>
          <ac:spMkLst>
            <pc:docMk/>
            <pc:sldMk cId="0" sldId="256"/>
            <ac:spMk id="420" creationId="{C5F9A5EE-2E36-4DD3-87AF-77629379583F}"/>
          </ac:spMkLst>
        </pc:spChg>
        <pc:spChg chg="add mod">
          <ac:chgData name="Julia Bullworthy" userId="fcd6b9e6-7916-4691-a4e5-b39781f2336c" providerId="ADAL" clId="{A9531699-F1D1-4612-96CC-093BBC815920}" dt="2022-01-27T13:23:12.818" v="894" actId="1076"/>
          <ac:spMkLst>
            <pc:docMk/>
            <pc:sldMk cId="0" sldId="256"/>
            <ac:spMk id="421" creationId="{E2F44F6E-830D-4FCD-BEC4-CB8242675D65}"/>
          </ac:spMkLst>
        </pc:spChg>
        <pc:spChg chg="add mod">
          <ac:chgData name="Julia Bullworthy" userId="fcd6b9e6-7916-4691-a4e5-b39781f2336c" providerId="ADAL" clId="{A9531699-F1D1-4612-96CC-093BBC815920}" dt="2022-01-27T13:18:53.416" v="827" actId="1076"/>
          <ac:spMkLst>
            <pc:docMk/>
            <pc:sldMk cId="0" sldId="256"/>
            <ac:spMk id="422" creationId="{E08FF09F-67E7-4315-8F2F-61828EEFDB16}"/>
          </ac:spMkLst>
        </pc:spChg>
        <pc:spChg chg="mod">
          <ac:chgData name="Julia Bullworthy" userId="fcd6b9e6-7916-4691-a4e5-b39781f2336c" providerId="ADAL" clId="{A9531699-F1D1-4612-96CC-093BBC815920}" dt="2022-01-27T10:03:17.860" v="421" actId="1076"/>
          <ac:spMkLst>
            <pc:docMk/>
            <pc:sldMk cId="0" sldId="256"/>
            <ac:spMk id="458" creationId="{00000000-0000-0000-0000-000000000000}"/>
          </ac:spMkLst>
        </pc:spChg>
        <pc:spChg chg="mod">
          <ac:chgData name="Julia Bullworthy" userId="fcd6b9e6-7916-4691-a4e5-b39781f2336c" providerId="ADAL" clId="{A9531699-F1D1-4612-96CC-093BBC815920}" dt="2022-01-27T10:15:38.639" v="535" actId="1076"/>
          <ac:spMkLst>
            <pc:docMk/>
            <pc:sldMk cId="0" sldId="256"/>
            <ac:spMk id="459" creationId="{00000000-0000-0000-0000-000000000000}"/>
          </ac:spMkLst>
        </pc:spChg>
        <pc:spChg chg="mod">
          <ac:chgData name="Julia Bullworthy" userId="fcd6b9e6-7916-4691-a4e5-b39781f2336c" providerId="ADAL" clId="{A9531699-F1D1-4612-96CC-093BBC815920}" dt="2022-01-27T10:16:32.520" v="546" actId="1076"/>
          <ac:spMkLst>
            <pc:docMk/>
            <pc:sldMk cId="0" sldId="256"/>
            <ac:spMk id="460" creationId="{00000000-0000-0000-0000-000000000000}"/>
          </ac:spMkLst>
        </pc:spChg>
        <pc:spChg chg="mod">
          <ac:chgData name="Julia Bullworthy" userId="fcd6b9e6-7916-4691-a4e5-b39781f2336c" providerId="ADAL" clId="{A9531699-F1D1-4612-96CC-093BBC815920}" dt="2022-01-27T10:16:46.157" v="549" actId="1076"/>
          <ac:spMkLst>
            <pc:docMk/>
            <pc:sldMk cId="0" sldId="256"/>
            <ac:spMk id="461" creationId="{00000000-0000-0000-0000-000000000000}"/>
          </ac:spMkLst>
        </pc:spChg>
        <pc:spChg chg="mod">
          <ac:chgData name="Julia Bullworthy" userId="fcd6b9e6-7916-4691-a4e5-b39781f2336c" providerId="ADAL" clId="{A9531699-F1D1-4612-96CC-093BBC815920}" dt="2022-01-27T10:14:57.337" v="523" actId="1076"/>
          <ac:spMkLst>
            <pc:docMk/>
            <pc:sldMk cId="0" sldId="256"/>
            <ac:spMk id="462" creationId="{00000000-0000-0000-0000-000000000000}"/>
          </ac:spMkLst>
        </pc:spChg>
        <pc:spChg chg="mod">
          <ac:chgData name="Julia Bullworthy" userId="fcd6b9e6-7916-4691-a4e5-b39781f2336c" providerId="ADAL" clId="{A9531699-F1D1-4612-96CC-093BBC815920}" dt="2022-01-27T10:15:48.361" v="536" actId="1076"/>
          <ac:spMkLst>
            <pc:docMk/>
            <pc:sldMk cId="0" sldId="256"/>
            <ac:spMk id="463" creationId="{00000000-0000-0000-0000-000000000000}"/>
          </ac:spMkLst>
        </pc:spChg>
        <pc:spChg chg="mod">
          <ac:chgData name="Julia Bullworthy" userId="fcd6b9e6-7916-4691-a4e5-b39781f2336c" providerId="ADAL" clId="{A9531699-F1D1-4612-96CC-093BBC815920}" dt="2022-01-27T10:16:37.962" v="547" actId="1076"/>
          <ac:spMkLst>
            <pc:docMk/>
            <pc:sldMk cId="0" sldId="256"/>
            <ac:spMk id="464" creationId="{00000000-0000-0000-0000-000000000000}"/>
          </ac:spMkLst>
        </pc:spChg>
        <pc:spChg chg="mod">
          <ac:chgData name="Julia Bullworthy" userId="fcd6b9e6-7916-4691-a4e5-b39781f2336c" providerId="ADAL" clId="{A9531699-F1D1-4612-96CC-093BBC815920}" dt="2022-01-27T10:10:49.343" v="495" actId="1076"/>
          <ac:spMkLst>
            <pc:docMk/>
            <pc:sldMk cId="0" sldId="256"/>
            <ac:spMk id="465" creationId="{00000000-0000-0000-0000-000000000000}"/>
          </ac:spMkLst>
        </pc:spChg>
        <pc:spChg chg="mod">
          <ac:chgData name="Julia Bullworthy" userId="fcd6b9e6-7916-4691-a4e5-b39781f2336c" providerId="ADAL" clId="{A9531699-F1D1-4612-96CC-093BBC815920}" dt="2022-01-27T10:24:44.801" v="626" actId="1076"/>
          <ac:spMkLst>
            <pc:docMk/>
            <pc:sldMk cId="0" sldId="256"/>
            <ac:spMk id="466" creationId="{00000000-0000-0000-0000-000000000000}"/>
          </ac:spMkLst>
        </pc:spChg>
        <pc:spChg chg="mod">
          <ac:chgData name="Julia Bullworthy" userId="fcd6b9e6-7916-4691-a4e5-b39781f2336c" providerId="ADAL" clId="{A9531699-F1D1-4612-96CC-093BBC815920}" dt="2022-01-27T14:28:00.793" v="2043" actId="1076"/>
          <ac:spMkLst>
            <pc:docMk/>
            <pc:sldMk cId="0" sldId="256"/>
            <ac:spMk id="467" creationId="{56A91B11-8B76-41F9-BCDF-7F107DF6A092}"/>
          </ac:spMkLst>
        </pc:spChg>
        <pc:spChg chg="mod">
          <ac:chgData name="Julia Bullworthy" userId="fcd6b9e6-7916-4691-a4e5-b39781f2336c" providerId="ADAL" clId="{A9531699-F1D1-4612-96CC-093BBC815920}" dt="2022-01-27T10:25:27.872" v="635" actId="1076"/>
          <ac:spMkLst>
            <pc:docMk/>
            <pc:sldMk cId="0" sldId="256"/>
            <ac:spMk id="468" creationId="{00000000-0000-0000-0000-000000000000}"/>
          </ac:spMkLst>
        </pc:spChg>
        <pc:spChg chg="mod">
          <ac:chgData name="Julia Bullworthy" userId="fcd6b9e6-7916-4691-a4e5-b39781f2336c" providerId="ADAL" clId="{A9531699-F1D1-4612-96CC-093BBC815920}" dt="2022-01-27T13:40:56.033" v="1135" actId="1076"/>
          <ac:spMkLst>
            <pc:docMk/>
            <pc:sldMk cId="0" sldId="256"/>
            <ac:spMk id="469" creationId="{00000000-0000-0000-0000-000000000000}"/>
          </ac:spMkLst>
        </pc:spChg>
        <pc:spChg chg="mod">
          <ac:chgData name="Julia Bullworthy" userId="fcd6b9e6-7916-4691-a4e5-b39781f2336c" providerId="ADAL" clId="{A9531699-F1D1-4612-96CC-093BBC815920}" dt="2022-01-27T10:23:25.004" v="602" actId="1076"/>
          <ac:spMkLst>
            <pc:docMk/>
            <pc:sldMk cId="0" sldId="256"/>
            <ac:spMk id="470" creationId="{00000000-0000-0000-0000-000000000000}"/>
          </ac:spMkLst>
        </pc:spChg>
        <pc:spChg chg="mod">
          <ac:chgData name="Julia Bullworthy" userId="fcd6b9e6-7916-4691-a4e5-b39781f2336c" providerId="ADAL" clId="{A9531699-F1D1-4612-96CC-093BBC815920}" dt="2022-01-27T10:10:24.353" v="491" actId="1076"/>
          <ac:spMkLst>
            <pc:docMk/>
            <pc:sldMk cId="0" sldId="256"/>
            <ac:spMk id="471" creationId="{00000000-0000-0000-0000-000000000000}"/>
          </ac:spMkLst>
        </pc:spChg>
        <pc:spChg chg="mod">
          <ac:chgData name="Julia Bullworthy" userId="fcd6b9e6-7916-4691-a4e5-b39781f2336c" providerId="ADAL" clId="{A9531699-F1D1-4612-96CC-093BBC815920}" dt="2022-01-27T10:23:19.618" v="601" actId="1076"/>
          <ac:spMkLst>
            <pc:docMk/>
            <pc:sldMk cId="0" sldId="256"/>
            <ac:spMk id="472" creationId="{00000000-0000-0000-0000-000000000000}"/>
          </ac:spMkLst>
        </pc:spChg>
        <pc:spChg chg="del mod">
          <ac:chgData name="Julia Bullworthy" userId="fcd6b9e6-7916-4691-a4e5-b39781f2336c" providerId="ADAL" clId="{A9531699-F1D1-4612-96CC-093BBC815920}" dt="2022-01-27T13:43:31.479" v="1159" actId="478"/>
          <ac:spMkLst>
            <pc:docMk/>
            <pc:sldMk cId="0" sldId="256"/>
            <ac:spMk id="473" creationId="{00000000-0000-0000-0000-000000000000}"/>
          </ac:spMkLst>
        </pc:spChg>
        <pc:spChg chg="mod">
          <ac:chgData name="Julia Bullworthy" userId="fcd6b9e6-7916-4691-a4e5-b39781f2336c" providerId="ADAL" clId="{A9531699-F1D1-4612-96CC-093BBC815920}" dt="2022-01-27T10:25:33.924" v="636" actId="1076"/>
          <ac:spMkLst>
            <pc:docMk/>
            <pc:sldMk cId="0" sldId="256"/>
            <ac:spMk id="474" creationId="{00000000-0000-0000-0000-000000000000}"/>
          </ac:spMkLst>
        </pc:spChg>
        <pc:spChg chg="add mod">
          <ac:chgData name="Julia Bullworthy" userId="fcd6b9e6-7916-4691-a4e5-b39781f2336c" providerId="ADAL" clId="{A9531699-F1D1-4612-96CC-093BBC815920}" dt="2022-01-27T13:19:14.505" v="831" actId="1076"/>
          <ac:spMkLst>
            <pc:docMk/>
            <pc:sldMk cId="0" sldId="256"/>
            <ac:spMk id="483" creationId="{F7F79851-64B3-45E2-9FA6-5BA2CEA900B9}"/>
          </ac:spMkLst>
        </pc:spChg>
        <pc:spChg chg="del">
          <ac:chgData name="Julia Bullworthy" userId="fcd6b9e6-7916-4691-a4e5-b39781f2336c" providerId="ADAL" clId="{A9531699-F1D1-4612-96CC-093BBC815920}" dt="2022-01-27T09:41:01.567" v="249" actId="478"/>
          <ac:spMkLst>
            <pc:docMk/>
            <pc:sldMk cId="0" sldId="256"/>
            <ac:spMk id="484" creationId="{00000000-0000-0000-0000-000000000000}"/>
          </ac:spMkLst>
        </pc:spChg>
        <pc:spChg chg="add mod">
          <ac:chgData name="Julia Bullworthy" userId="fcd6b9e6-7916-4691-a4e5-b39781f2336c" providerId="ADAL" clId="{A9531699-F1D1-4612-96CC-093BBC815920}" dt="2022-01-27T13:19:29.992" v="836" actId="1076"/>
          <ac:spMkLst>
            <pc:docMk/>
            <pc:sldMk cId="0" sldId="256"/>
            <ac:spMk id="485" creationId="{B07B87CE-ACA8-400C-815B-50E5F44DFA6E}"/>
          </ac:spMkLst>
        </pc:spChg>
        <pc:spChg chg="add mod">
          <ac:chgData name="Julia Bullworthy" userId="fcd6b9e6-7916-4691-a4e5-b39781f2336c" providerId="ADAL" clId="{A9531699-F1D1-4612-96CC-093BBC815920}" dt="2022-01-27T13:19:35.254" v="838" actId="1076"/>
          <ac:spMkLst>
            <pc:docMk/>
            <pc:sldMk cId="0" sldId="256"/>
            <ac:spMk id="486" creationId="{2187D867-4629-4F3D-9F20-AC0117779E63}"/>
          </ac:spMkLst>
        </pc:spChg>
        <pc:spChg chg="add mod">
          <ac:chgData name="Julia Bullworthy" userId="fcd6b9e6-7916-4691-a4e5-b39781f2336c" providerId="ADAL" clId="{A9531699-F1D1-4612-96CC-093BBC815920}" dt="2022-01-27T13:19:49.616" v="840" actId="1076"/>
          <ac:spMkLst>
            <pc:docMk/>
            <pc:sldMk cId="0" sldId="256"/>
            <ac:spMk id="487" creationId="{1C919923-9537-4C32-B01A-E34AAFE56AF9}"/>
          </ac:spMkLst>
        </pc:spChg>
        <pc:spChg chg="add mod">
          <ac:chgData name="Julia Bullworthy" userId="fcd6b9e6-7916-4691-a4e5-b39781f2336c" providerId="ADAL" clId="{A9531699-F1D1-4612-96CC-093BBC815920}" dt="2022-01-27T14:10:35.427" v="1424" actId="1076"/>
          <ac:spMkLst>
            <pc:docMk/>
            <pc:sldMk cId="0" sldId="256"/>
            <ac:spMk id="488" creationId="{6858FEDC-E824-4836-9776-1F230AF2186A}"/>
          </ac:spMkLst>
        </pc:spChg>
        <pc:spChg chg="add mod">
          <ac:chgData name="Julia Bullworthy" userId="fcd6b9e6-7916-4691-a4e5-b39781f2336c" providerId="ADAL" clId="{A9531699-F1D1-4612-96CC-093BBC815920}" dt="2022-01-27T13:48:25.650" v="1202" actId="1076"/>
          <ac:spMkLst>
            <pc:docMk/>
            <pc:sldMk cId="0" sldId="256"/>
            <ac:spMk id="489" creationId="{E959AC6A-AB71-44F7-899C-EFB083CC5128}"/>
          </ac:spMkLst>
        </pc:spChg>
        <pc:spChg chg="add mod">
          <ac:chgData name="Julia Bullworthy" userId="fcd6b9e6-7916-4691-a4e5-b39781f2336c" providerId="ADAL" clId="{A9531699-F1D1-4612-96CC-093BBC815920}" dt="2022-01-27T13:20:02.427" v="844" actId="1076"/>
          <ac:spMkLst>
            <pc:docMk/>
            <pc:sldMk cId="0" sldId="256"/>
            <ac:spMk id="490" creationId="{1A7CC83F-F52D-45D5-94B7-E09E804198E7}"/>
          </ac:spMkLst>
        </pc:spChg>
        <pc:spChg chg="add mod">
          <ac:chgData name="Julia Bullworthy" userId="fcd6b9e6-7916-4691-a4e5-b39781f2336c" providerId="ADAL" clId="{A9531699-F1D1-4612-96CC-093BBC815920}" dt="2022-01-27T13:20:48.630" v="849" actId="1076"/>
          <ac:spMkLst>
            <pc:docMk/>
            <pc:sldMk cId="0" sldId="256"/>
            <ac:spMk id="491" creationId="{08567B32-AE94-45E9-85C5-CDE8B3DCFD7B}"/>
          </ac:spMkLst>
        </pc:spChg>
        <pc:spChg chg="add mod">
          <ac:chgData name="Julia Bullworthy" userId="fcd6b9e6-7916-4691-a4e5-b39781f2336c" providerId="ADAL" clId="{A9531699-F1D1-4612-96CC-093BBC815920}" dt="2022-01-27T14:26:42.342" v="2031"/>
          <ac:spMkLst>
            <pc:docMk/>
            <pc:sldMk cId="0" sldId="256"/>
            <ac:spMk id="502" creationId="{3A7A2E85-7514-4E36-A97F-F82154820949}"/>
          </ac:spMkLst>
        </pc:spChg>
        <pc:spChg chg="mod">
          <ac:chgData name="Julia Bullworthy" userId="fcd6b9e6-7916-4691-a4e5-b39781f2336c" providerId="ADAL" clId="{A9531699-F1D1-4612-96CC-093BBC815920}" dt="2022-01-27T14:27:46.741" v="2040" actId="1076"/>
          <ac:spMkLst>
            <pc:docMk/>
            <pc:sldMk cId="0" sldId="256"/>
            <ac:spMk id="509" creationId="{00000000-0000-0000-0000-000000000000}"/>
          </ac:spMkLst>
        </pc:spChg>
        <pc:spChg chg="mod">
          <ac:chgData name="Julia Bullworthy" userId="fcd6b9e6-7916-4691-a4e5-b39781f2336c" providerId="ADAL" clId="{A9531699-F1D1-4612-96CC-093BBC815920}" dt="2022-01-27T14:26:06.075" v="2013" actId="20577"/>
          <ac:spMkLst>
            <pc:docMk/>
            <pc:sldMk cId="0" sldId="256"/>
            <ac:spMk id="515" creationId="{00000000-0000-0000-0000-000000000000}"/>
          </ac:spMkLst>
        </pc:spChg>
        <pc:spChg chg="add mod">
          <ac:chgData name="Julia Bullworthy" userId="fcd6b9e6-7916-4691-a4e5-b39781f2336c" providerId="ADAL" clId="{A9531699-F1D1-4612-96CC-093BBC815920}" dt="2022-01-27T14:26:38.683" v="2029"/>
          <ac:spMkLst>
            <pc:docMk/>
            <pc:sldMk cId="0" sldId="256"/>
            <ac:spMk id="517" creationId="{E1479431-73AC-4921-8889-8A113F79C6D5}"/>
          </ac:spMkLst>
        </pc:spChg>
        <pc:spChg chg="add mod">
          <ac:chgData name="Julia Bullworthy" userId="fcd6b9e6-7916-4691-a4e5-b39781f2336c" providerId="ADAL" clId="{A9531699-F1D1-4612-96CC-093BBC815920}" dt="2022-01-27T14:26:32.299" v="2027" actId="313"/>
          <ac:spMkLst>
            <pc:docMk/>
            <pc:sldMk cId="0" sldId="256"/>
            <ac:spMk id="518" creationId="{BDA3FE8A-F1F4-4387-A3BD-1CA63179D723}"/>
          </ac:spMkLst>
        </pc:spChg>
        <pc:spChg chg="mod">
          <ac:chgData name="Julia Bullworthy" userId="fcd6b9e6-7916-4691-a4e5-b39781f2336c" providerId="ADAL" clId="{A9531699-F1D1-4612-96CC-093BBC815920}" dt="2022-01-27T09:18:18.688" v="141" actId="20577"/>
          <ac:spMkLst>
            <pc:docMk/>
            <pc:sldMk cId="0" sldId="256"/>
            <ac:spMk id="522" creationId="{D938E2D1-A0E8-48E9-819E-BB28855BB102}"/>
          </ac:spMkLst>
        </pc:spChg>
        <pc:spChg chg="mod">
          <ac:chgData name="Julia Bullworthy" userId="fcd6b9e6-7916-4691-a4e5-b39781f2336c" providerId="ADAL" clId="{A9531699-F1D1-4612-96CC-093BBC815920}" dt="2022-01-27T10:09:43.800" v="484" actId="1076"/>
          <ac:spMkLst>
            <pc:docMk/>
            <pc:sldMk cId="0" sldId="256"/>
            <ac:spMk id="523" creationId="{0B538BA6-590F-4068-8505-6808E3CB834C}"/>
          </ac:spMkLst>
        </pc:spChg>
        <pc:spChg chg="mod">
          <ac:chgData name="Julia Bullworthy" userId="fcd6b9e6-7916-4691-a4e5-b39781f2336c" providerId="ADAL" clId="{A9531699-F1D1-4612-96CC-093BBC815920}" dt="2022-01-27T14:18:24.159" v="1513" actId="1076"/>
          <ac:spMkLst>
            <pc:docMk/>
            <pc:sldMk cId="0" sldId="256"/>
            <ac:spMk id="530" creationId="{46DC9B71-A249-4216-83AD-137E93CBA080}"/>
          </ac:spMkLst>
        </pc:spChg>
        <pc:spChg chg="mod">
          <ac:chgData name="Julia Bullworthy" userId="fcd6b9e6-7916-4691-a4e5-b39781f2336c" providerId="ADAL" clId="{A9531699-F1D1-4612-96CC-093BBC815920}" dt="2022-01-27T09:57:59.881" v="291" actId="14100"/>
          <ac:spMkLst>
            <pc:docMk/>
            <pc:sldMk cId="0" sldId="256"/>
            <ac:spMk id="531" creationId="{9A3D329E-53B4-48AF-BB82-AFFA3D9DD20B}"/>
          </ac:spMkLst>
        </pc:spChg>
        <pc:spChg chg="mod">
          <ac:chgData name="Julia Bullworthy" userId="fcd6b9e6-7916-4691-a4e5-b39781f2336c" providerId="ADAL" clId="{A9531699-F1D1-4612-96CC-093BBC815920}" dt="2022-01-27T09:28:56.447" v="220" actId="1076"/>
          <ac:spMkLst>
            <pc:docMk/>
            <pc:sldMk cId="0" sldId="256"/>
            <ac:spMk id="532" creationId="{3A15AA9E-51CF-430F-83DA-33211D9D1821}"/>
          </ac:spMkLst>
        </pc:spChg>
        <pc:spChg chg="add mod">
          <ac:chgData name="Julia Bullworthy" userId="fcd6b9e6-7916-4691-a4e5-b39781f2336c" providerId="ADAL" clId="{A9531699-F1D1-4612-96CC-093BBC815920}" dt="2022-01-27T13:22:26.020" v="886" actId="1076"/>
          <ac:spMkLst>
            <pc:docMk/>
            <pc:sldMk cId="0" sldId="256"/>
            <ac:spMk id="540" creationId="{AE2CF62B-F65F-486C-B4BA-6F786DF5F2C0}"/>
          </ac:spMkLst>
        </pc:spChg>
        <pc:spChg chg="add mod">
          <ac:chgData name="Julia Bullworthy" userId="fcd6b9e6-7916-4691-a4e5-b39781f2336c" providerId="ADAL" clId="{A9531699-F1D1-4612-96CC-093BBC815920}" dt="2022-01-27T13:23:45.679" v="907" actId="20577"/>
          <ac:spMkLst>
            <pc:docMk/>
            <pc:sldMk cId="0" sldId="256"/>
            <ac:spMk id="543" creationId="{04075B5A-B40B-4349-96A7-69A45B8CD255}"/>
          </ac:spMkLst>
        </pc:spChg>
        <pc:spChg chg="add mod">
          <ac:chgData name="Julia Bullworthy" userId="fcd6b9e6-7916-4691-a4e5-b39781f2336c" providerId="ADAL" clId="{A9531699-F1D1-4612-96CC-093BBC815920}" dt="2022-01-27T13:24:06.908" v="909" actId="1076"/>
          <ac:spMkLst>
            <pc:docMk/>
            <pc:sldMk cId="0" sldId="256"/>
            <ac:spMk id="544" creationId="{9BE612E9-3317-4199-9214-92DB68F7E010}"/>
          </ac:spMkLst>
        </pc:spChg>
        <pc:spChg chg="add mod">
          <ac:chgData name="Julia Bullworthy" userId="fcd6b9e6-7916-4691-a4e5-b39781f2336c" providerId="ADAL" clId="{A9531699-F1D1-4612-96CC-093BBC815920}" dt="2022-01-27T13:24:17.454" v="911" actId="1076"/>
          <ac:spMkLst>
            <pc:docMk/>
            <pc:sldMk cId="0" sldId="256"/>
            <ac:spMk id="545" creationId="{8699F407-75EB-448B-BB4C-66D820E11C90}"/>
          </ac:spMkLst>
        </pc:spChg>
        <pc:spChg chg="add mod">
          <ac:chgData name="Julia Bullworthy" userId="fcd6b9e6-7916-4691-a4e5-b39781f2336c" providerId="ADAL" clId="{A9531699-F1D1-4612-96CC-093BBC815920}" dt="2022-01-27T13:24:41.502" v="928" actId="1076"/>
          <ac:spMkLst>
            <pc:docMk/>
            <pc:sldMk cId="0" sldId="256"/>
            <ac:spMk id="546" creationId="{F26A42B0-08EC-4316-842F-F34385686BB4}"/>
          </ac:spMkLst>
        </pc:spChg>
        <pc:spChg chg="add mod">
          <ac:chgData name="Julia Bullworthy" userId="fcd6b9e6-7916-4691-a4e5-b39781f2336c" providerId="ADAL" clId="{A9531699-F1D1-4612-96CC-093BBC815920}" dt="2022-01-27T13:26:49.912" v="955" actId="1076"/>
          <ac:spMkLst>
            <pc:docMk/>
            <pc:sldMk cId="0" sldId="256"/>
            <ac:spMk id="547" creationId="{538CFB10-CB03-416A-A798-A947503A41BF}"/>
          </ac:spMkLst>
        </pc:spChg>
        <pc:spChg chg="add mod">
          <ac:chgData name="Julia Bullworthy" userId="fcd6b9e6-7916-4691-a4e5-b39781f2336c" providerId="ADAL" clId="{A9531699-F1D1-4612-96CC-093BBC815920}" dt="2022-01-27T13:24:58.103" v="934" actId="1076"/>
          <ac:spMkLst>
            <pc:docMk/>
            <pc:sldMk cId="0" sldId="256"/>
            <ac:spMk id="548" creationId="{B1BEFE02-7828-4134-8D54-82712B9F3D43}"/>
          </ac:spMkLst>
        </pc:spChg>
        <pc:spChg chg="add mod">
          <ac:chgData name="Julia Bullworthy" userId="fcd6b9e6-7916-4691-a4e5-b39781f2336c" providerId="ADAL" clId="{A9531699-F1D1-4612-96CC-093BBC815920}" dt="2022-01-27T13:25:03.190" v="936" actId="1076"/>
          <ac:spMkLst>
            <pc:docMk/>
            <pc:sldMk cId="0" sldId="256"/>
            <ac:spMk id="549" creationId="{E1B24E1E-154A-4F90-858D-B0BB2E162BB9}"/>
          </ac:spMkLst>
        </pc:spChg>
        <pc:spChg chg="add mod">
          <ac:chgData name="Julia Bullworthy" userId="fcd6b9e6-7916-4691-a4e5-b39781f2336c" providerId="ADAL" clId="{A9531699-F1D1-4612-96CC-093BBC815920}" dt="2022-01-27T13:25:09.374" v="938" actId="1076"/>
          <ac:spMkLst>
            <pc:docMk/>
            <pc:sldMk cId="0" sldId="256"/>
            <ac:spMk id="550" creationId="{5A532057-0AAB-4097-A08A-3D53B1CDD5B2}"/>
          </ac:spMkLst>
        </pc:spChg>
        <pc:spChg chg="add mod">
          <ac:chgData name="Julia Bullworthy" userId="fcd6b9e6-7916-4691-a4e5-b39781f2336c" providerId="ADAL" clId="{A9531699-F1D1-4612-96CC-093BBC815920}" dt="2022-01-27T13:25:22.626" v="940" actId="1076"/>
          <ac:spMkLst>
            <pc:docMk/>
            <pc:sldMk cId="0" sldId="256"/>
            <ac:spMk id="551" creationId="{4BC7ED39-9603-479B-9CEB-0CFCFBDFBA37}"/>
          </ac:spMkLst>
        </pc:spChg>
        <pc:spChg chg="add mod">
          <ac:chgData name="Julia Bullworthy" userId="fcd6b9e6-7916-4691-a4e5-b39781f2336c" providerId="ADAL" clId="{A9531699-F1D1-4612-96CC-093BBC815920}" dt="2022-01-27T13:25:57.769" v="948" actId="1076"/>
          <ac:spMkLst>
            <pc:docMk/>
            <pc:sldMk cId="0" sldId="256"/>
            <ac:spMk id="552" creationId="{730524D9-4222-4073-8302-0DD71780D4AB}"/>
          </ac:spMkLst>
        </pc:spChg>
        <pc:spChg chg="add mod">
          <ac:chgData name="Julia Bullworthy" userId="fcd6b9e6-7916-4691-a4e5-b39781f2336c" providerId="ADAL" clId="{A9531699-F1D1-4612-96CC-093BBC815920}" dt="2022-01-27T13:26:30.357" v="950" actId="1076"/>
          <ac:spMkLst>
            <pc:docMk/>
            <pc:sldMk cId="0" sldId="256"/>
            <ac:spMk id="553" creationId="{999AB140-81E0-44AF-BC3D-84F50495B02F}"/>
          </ac:spMkLst>
        </pc:spChg>
        <pc:spChg chg="add mod">
          <ac:chgData name="Julia Bullworthy" userId="fcd6b9e6-7916-4691-a4e5-b39781f2336c" providerId="ADAL" clId="{A9531699-F1D1-4612-96CC-093BBC815920}" dt="2022-01-27T13:25:43.080" v="945" actId="1076"/>
          <ac:spMkLst>
            <pc:docMk/>
            <pc:sldMk cId="0" sldId="256"/>
            <ac:spMk id="554" creationId="{F183AFC8-31ED-4F52-8A8A-DDA3D71A6003}"/>
          </ac:spMkLst>
        </pc:spChg>
        <pc:spChg chg="add mod">
          <ac:chgData name="Julia Bullworthy" userId="fcd6b9e6-7916-4691-a4e5-b39781f2336c" providerId="ADAL" clId="{A9531699-F1D1-4612-96CC-093BBC815920}" dt="2022-01-27T13:27:27.016" v="967" actId="1076"/>
          <ac:spMkLst>
            <pc:docMk/>
            <pc:sldMk cId="0" sldId="256"/>
            <ac:spMk id="555" creationId="{2DF14D25-B7E2-4431-968A-8B26B04F80D8}"/>
          </ac:spMkLst>
        </pc:spChg>
        <pc:spChg chg="add mod">
          <ac:chgData name="Julia Bullworthy" userId="fcd6b9e6-7916-4691-a4e5-b39781f2336c" providerId="ADAL" clId="{A9531699-F1D1-4612-96CC-093BBC815920}" dt="2022-01-27T13:27:47.006" v="971" actId="1076"/>
          <ac:spMkLst>
            <pc:docMk/>
            <pc:sldMk cId="0" sldId="256"/>
            <ac:spMk id="556" creationId="{3747BBFA-B67E-4693-B94E-1F812C90EB94}"/>
          </ac:spMkLst>
        </pc:spChg>
        <pc:spChg chg="add mod">
          <ac:chgData name="Julia Bullworthy" userId="fcd6b9e6-7916-4691-a4e5-b39781f2336c" providerId="ADAL" clId="{A9531699-F1D1-4612-96CC-093BBC815920}" dt="2022-01-27T13:28:26.210" v="974" actId="1076"/>
          <ac:spMkLst>
            <pc:docMk/>
            <pc:sldMk cId="0" sldId="256"/>
            <ac:spMk id="557" creationId="{5832663E-1070-4158-9B0D-B56EC2F0FB1D}"/>
          </ac:spMkLst>
        </pc:spChg>
        <pc:spChg chg="add mod">
          <ac:chgData name="Julia Bullworthy" userId="fcd6b9e6-7916-4691-a4e5-b39781f2336c" providerId="ADAL" clId="{A9531699-F1D1-4612-96CC-093BBC815920}" dt="2022-01-27T13:30:07.324" v="1016" actId="1076"/>
          <ac:spMkLst>
            <pc:docMk/>
            <pc:sldMk cId="0" sldId="256"/>
            <ac:spMk id="558" creationId="{2598C9FA-FD5B-4F15-82C4-85B1BE0B4D99}"/>
          </ac:spMkLst>
        </pc:spChg>
        <pc:spChg chg="add mod">
          <ac:chgData name="Julia Bullworthy" userId="fcd6b9e6-7916-4691-a4e5-b39781f2336c" providerId="ADAL" clId="{A9531699-F1D1-4612-96CC-093BBC815920}" dt="2022-01-27T13:29:03.199" v="990" actId="20577"/>
          <ac:spMkLst>
            <pc:docMk/>
            <pc:sldMk cId="0" sldId="256"/>
            <ac:spMk id="559" creationId="{D7494656-99FA-416D-BACB-A22A11A97605}"/>
          </ac:spMkLst>
        </pc:spChg>
        <pc:spChg chg="add mod">
          <ac:chgData name="Julia Bullworthy" userId="fcd6b9e6-7916-4691-a4e5-b39781f2336c" providerId="ADAL" clId="{A9531699-F1D1-4612-96CC-093BBC815920}" dt="2022-01-27T13:29:11.474" v="992" actId="1076"/>
          <ac:spMkLst>
            <pc:docMk/>
            <pc:sldMk cId="0" sldId="256"/>
            <ac:spMk id="560" creationId="{D2B63E7B-10AD-47F3-B021-324BB35096E0}"/>
          </ac:spMkLst>
        </pc:spChg>
        <pc:spChg chg="add mod">
          <ac:chgData name="Julia Bullworthy" userId="fcd6b9e6-7916-4691-a4e5-b39781f2336c" providerId="ADAL" clId="{A9531699-F1D1-4612-96CC-093BBC815920}" dt="2022-01-27T13:29:33.371" v="1009" actId="20577"/>
          <ac:spMkLst>
            <pc:docMk/>
            <pc:sldMk cId="0" sldId="256"/>
            <ac:spMk id="561" creationId="{B53A0843-38DC-4D90-BB3C-F7DCD10CA329}"/>
          </ac:spMkLst>
        </pc:spChg>
        <pc:spChg chg="add mod">
          <ac:chgData name="Julia Bullworthy" userId="fcd6b9e6-7916-4691-a4e5-b39781f2336c" providerId="ADAL" clId="{A9531699-F1D1-4612-96CC-093BBC815920}" dt="2022-01-27T13:29:59.332" v="1015" actId="1076"/>
          <ac:spMkLst>
            <pc:docMk/>
            <pc:sldMk cId="0" sldId="256"/>
            <ac:spMk id="562" creationId="{42E51D1C-5EE9-4780-AD1E-917C84E35104}"/>
          </ac:spMkLst>
        </pc:spChg>
        <pc:spChg chg="add mod">
          <ac:chgData name="Julia Bullworthy" userId="fcd6b9e6-7916-4691-a4e5-b39781f2336c" providerId="ADAL" clId="{A9531699-F1D1-4612-96CC-093BBC815920}" dt="2022-01-27T13:42:22.201" v="1151" actId="1076"/>
          <ac:spMkLst>
            <pc:docMk/>
            <pc:sldMk cId="0" sldId="256"/>
            <ac:spMk id="564" creationId="{14838B45-89AC-4C49-A95E-46D7AEA6045C}"/>
          </ac:spMkLst>
        </pc:spChg>
        <pc:spChg chg="add del mod">
          <ac:chgData name="Julia Bullworthy" userId="fcd6b9e6-7916-4691-a4e5-b39781f2336c" providerId="ADAL" clId="{A9531699-F1D1-4612-96CC-093BBC815920}" dt="2022-01-27T13:30:43.599" v="1033" actId="21"/>
          <ac:spMkLst>
            <pc:docMk/>
            <pc:sldMk cId="0" sldId="256"/>
            <ac:spMk id="565" creationId="{D96D4FAF-F196-4D46-9C21-440ED4840B1D}"/>
          </ac:spMkLst>
        </pc:spChg>
        <pc:spChg chg="add mod">
          <ac:chgData name="Julia Bullworthy" userId="fcd6b9e6-7916-4691-a4e5-b39781f2336c" providerId="ADAL" clId="{A9531699-F1D1-4612-96CC-093BBC815920}" dt="2022-01-27T13:30:56.983" v="1035" actId="1076"/>
          <ac:spMkLst>
            <pc:docMk/>
            <pc:sldMk cId="0" sldId="256"/>
            <ac:spMk id="566" creationId="{64DE1F04-C9D1-436A-9490-CC1A477051F0}"/>
          </ac:spMkLst>
        </pc:spChg>
        <pc:spChg chg="add mod">
          <ac:chgData name="Julia Bullworthy" userId="fcd6b9e6-7916-4691-a4e5-b39781f2336c" providerId="ADAL" clId="{A9531699-F1D1-4612-96CC-093BBC815920}" dt="2022-01-27T13:37:50.813" v="1125" actId="1076"/>
          <ac:spMkLst>
            <pc:docMk/>
            <pc:sldMk cId="0" sldId="256"/>
            <ac:spMk id="567" creationId="{23103C96-947E-4EA4-B71A-636A43A16964}"/>
          </ac:spMkLst>
        </pc:spChg>
        <pc:spChg chg="add mod">
          <ac:chgData name="Julia Bullworthy" userId="fcd6b9e6-7916-4691-a4e5-b39781f2336c" providerId="ADAL" clId="{A9531699-F1D1-4612-96CC-093BBC815920}" dt="2022-01-27T13:32:06.250" v="1046" actId="1076"/>
          <ac:spMkLst>
            <pc:docMk/>
            <pc:sldMk cId="0" sldId="256"/>
            <ac:spMk id="568" creationId="{8672C811-969C-4456-8D44-59EE17798515}"/>
          </ac:spMkLst>
        </pc:spChg>
        <pc:spChg chg="add mod">
          <ac:chgData name="Julia Bullworthy" userId="fcd6b9e6-7916-4691-a4e5-b39781f2336c" providerId="ADAL" clId="{A9531699-F1D1-4612-96CC-093BBC815920}" dt="2022-01-27T13:31:50.296" v="1045" actId="1076"/>
          <ac:spMkLst>
            <pc:docMk/>
            <pc:sldMk cId="0" sldId="256"/>
            <ac:spMk id="569" creationId="{5E8F2E9B-88AE-411A-A945-8D5F939FA2BC}"/>
          </ac:spMkLst>
        </pc:spChg>
        <pc:spChg chg="add mod">
          <ac:chgData name="Julia Bullworthy" userId="fcd6b9e6-7916-4691-a4e5-b39781f2336c" providerId="ADAL" clId="{A9531699-F1D1-4612-96CC-093BBC815920}" dt="2022-01-27T13:36:06.070" v="1111" actId="1076"/>
          <ac:spMkLst>
            <pc:docMk/>
            <pc:sldMk cId="0" sldId="256"/>
            <ac:spMk id="570" creationId="{E3CE5A89-6167-42E8-85DD-0466B270D0E6}"/>
          </ac:spMkLst>
        </pc:spChg>
        <pc:spChg chg="add mod">
          <ac:chgData name="Julia Bullworthy" userId="fcd6b9e6-7916-4691-a4e5-b39781f2336c" providerId="ADAL" clId="{A9531699-F1D1-4612-96CC-093BBC815920}" dt="2022-01-27T13:31:33.002" v="1043" actId="1076"/>
          <ac:spMkLst>
            <pc:docMk/>
            <pc:sldMk cId="0" sldId="256"/>
            <ac:spMk id="571" creationId="{1BD8A089-3BB5-4A3A-A72C-E8FC3A4A19E2}"/>
          </ac:spMkLst>
        </pc:spChg>
        <pc:spChg chg="add mod">
          <ac:chgData name="Julia Bullworthy" userId="fcd6b9e6-7916-4691-a4e5-b39781f2336c" providerId="ADAL" clId="{A9531699-F1D1-4612-96CC-093BBC815920}" dt="2022-01-27T13:32:24.329" v="1048" actId="1076"/>
          <ac:spMkLst>
            <pc:docMk/>
            <pc:sldMk cId="0" sldId="256"/>
            <ac:spMk id="572" creationId="{A6BB7A75-4C9E-4F62-B795-76C261A61303}"/>
          </ac:spMkLst>
        </pc:spChg>
        <pc:spChg chg="add mod">
          <ac:chgData name="Julia Bullworthy" userId="fcd6b9e6-7916-4691-a4e5-b39781f2336c" providerId="ADAL" clId="{A9531699-F1D1-4612-96CC-093BBC815920}" dt="2022-01-27T13:32:38.728" v="1055" actId="1076"/>
          <ac:spMkLst>
            <pc:docMk/>
            <pc:sldMk cId="0" sldId="256"/>
            <ac:spMk id="573" creationId="{89781E4C-4F95-463C-B0D5-0855559CC5A8}"/>
          </ac:spMkLst>
        </pc:spChg>
        <pc:spChg chg="add mod">
          <ac:chgData name="Julia Bullworthy" userId="fcd6b9e6-7916-4691-a4e5-b39781f2336c" providerId="ADAL" clId="{A9531699-F1D1-4612-96CC-093BBC815920}" dt="2022-01-27T13:36:33.193" v="1115" actId="1076"/>
          <ac:spMkLst>
            <pc:docMk/>
            <pc:sldMk cId="0" sldId="256"/>
            <ac:spMk id="574" creationId="{AF9A23F5-3D96-43FD-B4F1-9082E2957D2D}"/>
          </ac:spMkLst>
        </pc:spChg>
        <pc:spChg chg="add mod">
          <ac:chgData name="Julia Bullworthy" userId="fcd6b9e6-7916-4691-a4e5-b39781f2336c" providerId="ADAL" clId="{A9531699-F1D1-4612-96CC-093BBC815920}" dt="2022-01-27T13:33:08.308" v="1061" actId="1076"/>
          <ac:spMkLst>
            <pc:docMk/>
            <pc:sldMk cId="0" sldId="256"/>
            <ac:spMk id="575" creationId="{5B5AEB24-3FC1-4F6B-9DD0-051ECC2B3E2C}"/>
          </ac:spMkLst>
        </pc:spChg>
        <pc:spChg chg="add mod">
          <ac:chgData name="Julia Bullworthy" userId="fcd6b9e6-7916-4691-a4e5-b39781f2336c" providerId="ADAL" clId="{A9531699-F1D1-4612-96CC-093BBC815920}" dt="2022-01-27T13:33:20.658" v="1063" actId="1076"/>
          <ac:spMkLst>
            <pc:docMk/>
            <pc:sldMk cId="0" sldId="256"/>
            <ac:spMk id="576" creationId="{4CA7BFDC-44AF-4987-87CA-F8DDB43611F3}"/>
          </ac:spMkLst>
        </pc:spChg>
        <pc:spChg chg="add mod">
          <ac:chgData name="Julia Bullworthy" userId="fcd6b9e6-7916-4691-a4e5-b39781f2336c" providerId="ADAL" clId="{A9531699-F1D1-4612-96CC-093BBC815920}" dt="2022-01-27T13:33:53.926" v="1067" actId="1076"/>
          <ac:spMkLst>
            <pc:docMk/>
            <pc:sldMk cId="0" sldId="256"/>
            <ac:spMk id="577" creationId="{B7182D5A-ED24-4ED7-A9F0-0B286571EA24}"/>
          </ac:spMkLst>
        </pc:spChg>
        <pc:spChg chg="add mod">
          <ac:chgData name="Julia Bullworthy" userId="fcd6b9e6-7916-4691-a4e5-b39781f2336c" providerId="ADAL" clId="{A9531699-F1D1-4612-96CC-093BBC815920}" dt="2022-01-27T13:34:39.920" v="1101" actId="1076"/>
          <ac:spMkLst>
            <pc:docMk/>
            <pc:sldMk cId="0" sldId="256"/>
            <ac:spMk id="578" creationId="{9121C6D8-FCE7-48F3-896A-FD7E8CBAC24A}"/>
          </ac:spMkLst>
        </pc:spChg>
        <pc:spChg chg="add mod">
          <ac:chgData name="Julia Bullworthy" userId="fcd6b9e6-7916-4691-a4e5-b39781f2336c" providerId="ADAL" clId="{A9531699-F1D1-4612-96CC-093BBC815920}" dt="2022-01-27T13:34:32.643" v="1100" actId="1076"/>
          <ac:spMkLst>
            <pc:docMk/>
            <pc:sldMk cId="0" sldId="256"/>
            <ac:spMk id="579" creationId="{40F3E658-632E-49C2-B306-597DDEA987A7}"/>
          </ac:spMkLst>
        </pc:spChg>
        <pc:spChg chg="add mod">
          <ac:chgData name="Julia Bullworthy" userId="fcd6b9e6-7916-4691-a4e5-b39781f2336c" providerId="ADAL" clId="{A9531699-F1D1-4612-96CC-093BBC815920}" dt="2022-01-27T13:35:27.095" v="1105" actId="1076"/>
          <ac:spMkLst>
            <pc:docMk/>
            <pc:sldMk cId="0" sldId="256"/>
            <ac:spMk id="581" creationId="{6FFBD779-174A-4A81-BA4C-AE9D9568D50D}"/>
          </ac:spMkLst>
        </pc:spChg>
        <pc:spChg chg="add mod">
          <ac:chgData name="Julia Bullworthy" userId="fcd6b9e6-7916-4691-a4e5-b39781f2336c" providerId="ADAL" clId="{A9531699-F1D1-4612-96CC-093BBC815920}" dt="2022-01-27T13:36:42.089" v="1117" actId="1076"/>
          <ac:spMkLst>
            <pc:docMk/>
            <pc:sldMk cId="0" sldId="256"/>
            <ac:spMk id="582" creationId="{B301AE7F-4174-43E8-9C21-E926314BA1F6}"/>
          </ac:spMkLst>
        </pc:spChg>
        <pc:spChg chg="add mod">
          <ac:chgData name="Julia Bullworthy" userId="fcd6b9e6-7916-4691-a4e5-b39781f2336c" providerId="ADAL" clId="{A9531699-F1D1-4612-96CC-093BBC815920}" dt="2022-01-27T13:38:38.962" v="1128" actId="1076"/>
          <ac:spMkLst>
            <pc:docMk/>
            <pc:sldMk cId="0" sldId="256"/>
            <ac:spMk id="584" creationId="{D8883CF8-986D-4C5A-ABDC-FCCAB0EACAA2}"/>
          </ac:spMkLst>
        </pc:spChg>
        <pc:spChg chg="add mod">
          <ac:chgData name="Julia Bullworthy" userId="fcd6b9e6-7916-4691-a4e5-b39781f2336c" providerId="ADAL" clId="{A9531699-F1D1-4612-96CC-093BBC815920}" dt="2022-01-27T13:42:58.202" v="1156" actId="1076"/>
          <ac:spMkLst>
            <pc:docMk/>
            <pc:sldMk cId="0" sldId="256"/>
            <ac:spMk id="589" creationId="{BAEB8E8E-C585-4723-883D-FF49F3A79C43}"/>
          </ac:spMkLst>
        </pc:spChg>
        <pc:spChg chg="add del mod">
          <ac:chgData name="Julia Bullworthy" userId="fcd6b9e6-7916-4691-a4e5-b39781f2336c" providerId="ADAL" clId="{A9531699-F1D1-4612-96CC-093BBC815920}" dt="2022-01-27T13:42:39.022" v="1154" actId="478"/>
          <ac:spMkLst>
            <pc:docMk/>
            <pc:sldMk cId="0" sldId="256"/>
            <ac:spMk id="590" creationId="{08319685-8CD0-48FF-A76A-EC5B0C592FDB}"/>
          </ac:spMkLst>
        </pc:spChg>
        <pc:spChg chg="add del mod">
          <ac:chgData name="Julia Bullworthy" userId="fcd6b9e6-7916-4691-a4e5-b39781f2336c" providerId="ADAL" clId="{A9531699-F1D1-4612-96CC-093BBC815920}" dt="2022-01-27T13:52:40.456" v="1258" actId="478"/>
          <ac:spMkLst>
            <pc:docMk/>
            <pc:sldMk cId="0" sldId="256"/>
            <ac:spMk id="591" creationId="{261FD313-5622-42D1-81A3-C32FA08CDD98}"/>
          </ac:spMkLst>
        </pc:spChg>
        <pc:spChg chg="add mod">
          <ac:chgData name="Julia Bullworthy" userId="fcd6b9e6-7916-4691-a4e5-b39781f2336c" providerId="ADAL" clId="{A9531699-F1D1-4612-96CC-093BBC815920}" dt="2022-01-27T13:44:27.236" v="1177" actId="20577"/>
          <ac:spMkLst>
            <pc:docMk/>
            <pc:sldMk cId="0" sldId="256"/>
            <ac:spMk id="592" creationId="{AEF07D29-A689-4A73-950C-696788A8B747}"/>
          </ac:spMkLst>
        </pc:spChg>
        <pc:spChg chg="add mod">
          <ac:chgData name="Julia Bullworthy" userId="fcd6b9e6-7916-4691-a4e5-b39781f2336c" providerId="ADAL" clId="{A9531699-F1D1-4612-96CC-093BBC815920}" dt="2022-01-27T14:14:51.314" v="1478" actId="1076"/>
          <ac:spMkLst>
            <pc:docMk/>
            <pc:sldMk cId="0" sldId="256"/>
            <ac:spMk id="593" creationId="{CCF4F8CB-A43D-4512-A236-4C38C18B6918}"/>
          </ac:spMkLst>
        </pc:spChg>
        <pc:spChg chg="add mod">
          <ac:chgData name="Julia Bullworthy" userId="fcd6b9e6-7916-4691-a4e5-b39781f2336c" providerId="ADAL" clId="{A9531699-F1D1-4612-96CC-093BBC815920}" dt="2022-01-27T13:50:00.311" v="1219" actId="1076"/>
          <ac:spMkLst>
            <pc:docMk/>
            <pc:sldMk cId="0" sldId="256"/>
            <ac:spMk id="594" creationId="{F99E1201-2077-4C51-A29D-1AD7ECCC5EBF}"/>
          </ac:spMkLst>
        </pc:spChg>
        <pc:spChg chg="add mod">
          <ac:chgData name="Julia Bullworthy" userId="fcd6b9e6-7916-4691-a4e5-b39781f2336c" providerId="ADAL" clId="{A9531699-F1D1-4612-96CC-093BBC815920}" dt="2022-01-27T13:45:43.759" v="1186" actId="1076"/>
          <ac:spMkLst>
            <pc:docMk/>
            <pc:sldMk cId="0" sldId="256"/>
            <ac:spMk id="595" creationId="{42A356DA-6F18-4154-8569-3E0DA32B8D62}"/>
          </ac:spMkLst>
        </pc:spChg>
        <pc:spChg chg="add mod">
          <ac:chgData name="Julia Bullworthy" userId="fcd6b9e6-7916-4691-a4e5-b39781f2336c" providerId="ADAL" clId="{A9531699-F1D1-4612-96CC-093BBC815920}" dt="2022-01-27T14:11:32.514" v="1435" actId="1076"/>
          <ac:spMkLst>
            <pc:docMk/>
            <pc:sldMk cId="0" sldId="256"/>
            <ac:spMk id="597" creationId="{6B7C615A-DA86-4396-8873-4369B11EE31E}"/>
          </ac:spMkLst>
        </pc:spChg>
        <pc:spChg chg="add mod">
          <ac:chgData name="Julia Bullworthy" userId="fcd6b9e6-7916-4691-a4e5-b39781f2336c" providerId="ADAL" clId="{A9531699-F1D1-4612-96CC-093BBC815920}" dt="2022-01-27T13:46:43.446" v="1192" actId="1076"/>
          <ac:spMkLst>
            <pc:docMk/>
            <pc:sldMk cId="0" sldId="256"/>
            <ac:spMk id="598" creationId="{47BA7D5A-39E1-479B-BB75-82FB7FD835C5}"/>
          </ac:spMkLst>
        </pc:spChg>
        <pc:spChg chg="add mod">
          <ac:chgData name="Julia Bullworthy" userId="fcd6b9e6-7916-4691-a4e5-b39781f2336c" providerId="ADAL" clId="{A9531699-F1D1-4612-96CC-093BBC815920}" dt="2022-01-27T14:03:05.798" v="1318" actId="1076"/>
          <ac:spMkLst>
            <pc:docMk/>
            <pc:sldMk cId="0" sldId="256"/>
            <ac:spMk id="600" creationId="{F615508A-2A5B-448F-A0A7-9A429BC613E5}"/>
          </ac:spMkLst>
        </pc:spChg>
        <pc:spChg chg="add mod">
          <ac:chgData name="Julia Bullworthy" userId="fcd6b9e6-7916-4691-a4e5-b39781f2336c" providerId="ADAL" clId="{A9531699-F1D1-4612-96CC-093BBC815920}" dt="2022-01-27T13:50:24.991" v="1224" actId="1076"/>
          <ac:spMkLst>
            <pc:docMk/>
            <pc:sldMk cId="0" sldId="256"/>
            <ac:spMk id="606" creationId="{0CB58113-87B7-4B88-B534-07B654F65E61}"/>
          </ac:spMkLst>
        </pc:spChg>
        <pc:spChg chg="add mod">
          <ac:chgData name="Julia Bullworthy" userId="fcd6b9e6-7916-4691-a4e5-b39781f2336c" providerId="ADAL" clId="{A9531699-F1D1-4612-96CC-093BBC815920}" dt="2022-01-27T13:50:31.162" v="1226" actId="1076"/>
          <ac:spMkLst>
            <pc:docMk/>
            <pc:sldMk cId="0" sldId="256"/>
            <ac:spMk id="607" creationId="{BE398CC3-A75E-4EE3-AB89-359F11018318}"/>
          </ac:spMkLst>
        </pc:spChg>
        <pc:spChg chg="add mod">
          <ac:chgData name="Julia Bullworthy" userId="fcd6b9e6-7916-4691-a4e5-b39781f2336c" providerId="ADAL" clId="{A9531699-F1D1-4612-96CC-093BBC815920}" dt="2022-01-27T13:50:44.401" v="1228" actId="1076"/>
          <ac:spMkLst>
            <pc:docMk/>
            <pc:sldMk cId="0" sldId="256"/>
            <ac:spMk id="608" creationId="{0EEA250F-A38C-48C7-8FE3-E34E7AC159B9}"/>
          </ac:spMkLst>
        </pc:spChg>
        <pc:spChg chg="add mod">
          <ac:chgData name="Julia Bullworthy" userId="fcd6b9e6-7916-4691-a4e5-b39781f2336c" providerId="ADAL" clId="{A9531699-F1D1-4612-96CC-093BBC815920}" dt="2022-01-27T14:08:38.577" v="1401" actId="1076"/>
          <ac:spMkLst>
            <pc:docMk/>
            <pc:sldMk cId="0" sldId="256"/>
            <ac:spMk id="618" creationId="{5893E8BB-9A57-4ECD-BC5B-25F02E0801F4}"/>
          </ac:spMkLst>
        </pc:spChg>
        <pc:spChg chg="add mod">
          <ac:chgData name="Julia Bullworthy" userId="fcd6b9e6-7916-4691-a4e5-b39781f2336c" providerId="ADAL" clId="{A9531699-F1D1-4612-96CC-093BBC815920}" dt="2022-01-27T14:02:46.994" v="1316" actId="1076"/>
          <ac:spMkLst>
            <pc:docMk/>
            <pc:sldMk cId="0" sldId="256"/>
            <ac:spMk id="627" creationId="{C65478A8-858A-4A2C-B459-3EBB7B2272EA}"/>
          </ac:spMkLst>
        </pc:spChg>
        <pc:spChg chg="add mod">
          <ac:chgData name="Julia Bullworthy" userId="fcd6b9e6-7916-4691-a4e5-b39781f2336c" providerId="ADAL" clId="{A9531699-F1D1-4612-96CC-093BBC815920}" dt="2022-01-27T14:11:46.884" v="1437" actId="1076"/>
          <ac:spMkLst>
            <pc:docMk/>
            <pc:sldMk cId="0" sldId="256"/>
            <ac:spMk id="630" creationId="{164E6F69-89D7-4FE3-847B-0567768798A6}"/>
          </ac:spMkLst>
        </pc:spChg>
        <pc:spChg chg="add mod">
          <ac:chgData name="Julia Bullworthy" userId="fcd6b9e6-7916-4691-a4e5-b39781f2336c" providerId="ADAL" clId="{A9531699-F1D1-4612-96CC-093BBC815920}" dt="2022-01-27T14:04:23.812" v="1334" actId="1076"/>
          <ac:spMkLst>
            <pc:docMk/>
            <pc:sldMk cId="0" sldId="256"/>
            <ac:spMk id="631" creationId="{DBC2959B-7D5D-4879-985E-2371E003EFDE}"/>
          </ac:spMkLst>
        </pc:spChg>
        <pc:spChg chg="add mod">
          <ac:chgData name="Julia Bullworthy" userId="fcd6b9e6-7916-4691-a4e5-b39781f2336c" providerId="ADAL" clId="{A9531699-F1D1-4612-96CC-093BBC815920}" dt="2022-01-27T14:05:08.323" v="1343"/>
          <ac:spMkLst>
            <pc:docMk/>
            <pc:sldMk cId="0" sldId="256"/>
            <ac:spMk id="632" creationId="{A0C98C1F-4851-4C28-972E-F18929905586}"/>
          </ac:spMkLst>
        </pc:spChg>
        <pc:spChg chg="add mod">
          <ac:chgData name="Julia Bullworthy" userId="fcd6b9e6-7916-4691-a4e5-b39781f2336c" providerId="ADAL" clId="{A9531699-F1D1-4612-96CC-093BBC815920}" dt="2022-01-27T14:04:40.872" v="1338" actId="1076"/>
          <ac:spMkLst>
            <pc:docMk/>
            <pc:sldMk cId="0" sldId="256"/>
            <ac:spMk id="633" creationId="{FD00FE14-1E4F-41CD-A53A-164AB8D343D5}"/>
          </ac:spMkLst>
        </pc:spChg>
        <pc:spChg chg="add mod">
          <ac:chgData name="Julia Bullworthy" userId="fcd6b9e6-7916-4691-a4e5-b39781f2336c" providerId="ADAL" clId="{A9531699-F1D1-4612-96CC-093BBC815920}" dt="2022-01-27T14:05:16.080" v="1345" actId="1076"/>
          <ac:spMkLst>
            <pc:docMk/>
            <pc:sldMk cId="0" sldId="256"/>
            <ac:spMk id="634" creationId="{FB5E1151-B10F-484B-A0F9-1160E9812DF7}"/>
          </ac:spMkLst>
        </pc:spChg>
        <pc:spChg chg="add mod">
          <ac:chgData name="Julia Bullworthy" userId="fcd6b9e6-7916-4691-a4e5-b39781f2336c" providerId="ADAL" clId="{A9531699-F1D1-4612-96CC-093BBC815920}" dt="2022-01-27T14:12:58.081" v="1466" actId="1076"/>
          <ac:spMkLst>
            <pc:docMk/>
            <pc:sldMk cId="0" sldId="256"/>
            <ac:spMk id="635" creationId="{E80C61EF-C338-4B41-9992-49CD8B69F6B8}"/>
          </ac:spMkLst>
        </pc:spChg>
        <pc:spChg chg="add mod">
          <ac:chgData name="Julia Bullworthy" userId="fcd6b9e6-7916-4691-a4e5-b39781f2336c" providerId="ADAL" clId="{A9531699-F1D1-4612-96CC-093BBC815920}" dt="2022-01-27T14:06:01.512" v="1353" actId="1076"/>
          <ac:spMkLst>
            <pc:docMk/>
            <pc:sldMk cId="0" sldId="256"/>
            <ac:spMk id="637" creationId="{37085EEC-FE35-4CE2-AC18-C7026CE4FBA3}"/>
          </ac:spMkLst>
        </pc:spChg>
        <pc:spChg chg="add mod">
          <ac:chgData name="Julia Bullworthy" userId="fcd6b9e6-7916-4691-a4e5-b39781f2336c" providerId="ADAL" clId="{A9531699-F1D1-4612-96CC-093BBC815920}" dt="2022-01-27T14:06:07.877" v="1355" actId="1076"/>
          <ac:spMkLst>
            <pc:docMk/>
            <pc:sldMk cId="0" sldId="256"/>
            <ac:spMk id="638" creationId="{622B9FD8-BF97-4659-B75C-4880D4E4F7AA}"/>
          </ac:spMkLst>
        </pc:spChg>
        <pc:spChg chg="add del mod">
          <ac:chgData name="Julia Bullworthy" userId="fcd6b9e6-7916-4691-a4e5-b39781f2336c" providerId="ADAL" clId="{A9531699-F1D1-4612-96CC-093BBC815920}" dt="2022-01-27T14:09:31.666" v="1411" actId="478"/>
          <ac:spMkLst>
            <pc:docMk/>
            <pc:sldMk cId="0" sldId="256"/>
            <ac:spMk id="642" creationId="{898DDC98-2727-4F2C-82E3-DDDBFEDB9BF5}"/>
          </ac:spMkLst>
        </pc:spChg>
        <pc:spChg chg="add mod">
          <ac:chgData name="Julia Bullworthy" userId="fcd6b9e6-7916-4691-a4e5-b39781f2336c" providerId="ADAL" clId="{A9531699-F1D1-4612-96CC-093BBC815920}" dt="2022-01-27T14:07:54.827" v="1393" actId="1076"/>
          <ac:spMkLst>
            <pc:docMk/>
            <pc:sldMk cId="0" sldId="256"/>
            <ac:spMk id="643" creationId="{5034F0AE-450D-4E17-B678-8167CF4403D1}"/>
          </ac:spMkLst>
        </pc:spChg>
        <pc:spChg chg="add mod">
          <ac:chgData name="Julia Bullworthy" userId="fcd6b9e6-7916-4691-a4e5-b39781f2336c" providerId="ADAL" clId="{A9531699-F1D1-4612-96CC-093BBC815920}" dt="2022-01-27T14:07:59.858" v="1395" actId="1076"/>
          <ac:spMkLst>
            <pc:docMk/>
            <pc:sldMk cId="0" sldId="256"/>
            <ac:spMk id="644" creationId="{3AB38833-26A2-4394-9BC2-51DE78F37B6F}"/>
          </ac:spMkLst>
        </pc:spChg>
        <pc:spChg chg="add mod">
          <ac:chgData name="Julia Bullworthy" userId="fcd6b9e6-7916-4691-a4e5-b39781f2336c" providerId="ADAL" clId="{A9531699-F1D1-4612-96CC-093BBC815920}" dt="2022-01-27T14:08:09.214" v="1397" actId="1076"/>
          <ac:spMkLst>
            <pc:docMk/>
            <pc:sldMk cId="0" sldId="256"/>
            <ac:spMk id="645" creationId="{B55CCF4E-08A3-4EEF-81E6-8AA5C18A09D9}"/>
          </ac:spMkLst>
        </pc:spChg>
        <pc:spChg chg="add mod">
          <ac:chgData name="Julia Bullworthy" userId="fcd6b9e6-7916-4691-a4e5-b39781f2336c" providerId="ADAL" clId="{A9531699-F1D1-4612-96CC-093BBC815920}" dt="2022-01-27T14:08:16.619" v="1399" actId="1076"/>
          <ac:spMkLst>
            <pc:docMk/>
            <pc:sldMk cId="0" sldId="256"/>
            <ac:spMk id="646" creationId="{6746E176-9FE0-4DA7-A35C-8763CFDE259A}"/>
          </ac:spMkLst>
        </pc:spChg>
        <pc:spChg chg="add mod">
          <ac:chgData name="Julia Bullworthy" userId="fcd6b9e6-7916-4691-a4e5-b39781f2336c" providerId="ADAL" clId="{A9531699-F1D1-4612-96CC-093BBC815920}" dt="2022-01-27T14:09:12.969" v="1406" actId="1076"/>
          <ac:spMkLst>
            <pc:docMk/>
            <pc:sldMk cId="0" sldId="256"/>
            <ac:spMk id="648" creationId="{806BB80A-2517-4C3D-A0CE-BACC2D12BC06}"/>
          </ac:spMkLst>
        </pc:spChg>
        <pc:spChg chg="add mod">
          <ac:chgData name="Julia Bullworthy" userId="fcd6b9e6-7916-4691-a4e5-b39781f2336c" providerId="ADAL" clId="{A9531699-F1D1-4612-96CC-093BBC815920}" dt="2022-01-27T14:09:44.286" v="1414" actId="1076"/>
          <ac:spMkLst>
            <pc:docMk/>
            <pc:sldMk cId="0" sldId="256"/>
            <ac:spMk id="649" creationId="{EE219749-1E50-49B8-8AA9-240FE9F74011}"/>
          </ac:spMkLst>
        </pc:spChg>
        <pc:spChg chg="add mod">
          <ac:chgData name="Julia Bullworthy" userId="fcd6b9e6-7916-4691-a4e5-b39781f2336c" providerId="ADAL" clId="{A9531699-F1D1-4612-96CC-093BBC815920}" dt="2022-01-27T14:11:52.821" v="1438" actId="1076"/>
          <ac:spMkLst>
            <pc:docMk/>
            <pc:sldMk cId="0" sldId="256"/>
            <ac:spMk id="650" creationId="{9A32BC36-E254-4A6D-940A-EA57C0B16FB3}"/>
          </ac:spMkLst>
        </pc:spChg>
        <pc:spChg chg="add mod">
          <ac:chgData name="Julia Bullworthy" userId="fcd6b9e6-7916-4691-a4e5-b39781f2336c" providerId="ADAL" clId="{A9531699-F1D1-4612-96CC-093BBC815920}" dt="2022-01-27T14:12:33.227" v="1460" actId="20577"/>
          <ac:spMkLst>
            <pc:docMk/>
            <pc:sldMk cId="0" sldId="256"/>
            <ac:spMk id="652" creationId="{10934A21-66E3-44FD-B5AE-06DAC29CF391}"/>
          </ac:spMkLst>
        </pc:spChg>
        <pc:spChg chg="add mod">
          <ac:chgData name="Julia Bullworthy" userId="fcd6b9e6-7916-4691-a4e5-b39781f2336c" providerId="ADAL" clId="{A9531699-F1D1-4612-96CC-093BBC815920}" dt="2022-01-27T14:13:06.408" v="1468" actId="1076"/>
          <ac:spMkLst>
            <pc:docMk/>
            <pc:sldMk cId="0" sldId="256"/>
            <ac:spMk id="653" creationId="{BF638529-E106-406F-9A3D-02BC6018E2C7}"/>
          </ac:spMkLst>
        </pc:spChg>
        <pc:spChg chg="mod">
          <ac:chgData name="Julia Bullworthy" userId="fcd6b9e6-7916-4691-a4e5-b39781f2336c" providerId="ADAL" clId="{A9531699-F1D1-4612-96CC-093BBC815920}" dt="2022-01-27T14:27:35.495" v="2038" actId="1076"/>
          <ac:spMkLst>
            <pc:docMk/>
            <pc:sldMk cId="0" sldId="256"/>
            <ac:spMk id="3330" creationId="{00000000-0000-0000-0000-000000000000}"/>
          </ac:spMkLst>
        </pc:spChg>
        <pc:spChg chg="mod">
          <ac:chgData name="Julia Bullworthy" userId="fcd6b9e6-7916-4691-a4e5-b39781f2336c" providerId="ADAL" clId="{A9531699-F1D1-4612-96CC-093BBC815920}" dt="2022-01-27T14:27:57.169" v="2042" actId="1076"/>
          <ac:spMkLst>
            <pc:docMk/>
            <pc:sldMk cId="0" sldId="256"/>
            <ac:spMk id="3511" creationId="{00000000-0000-0000-0000-000000000000}"/>
          </ac:spMkLst>
        </pc:spChg>
        <pc:spChg chg="mod">
          <ac:chgData name="Julia Bullworthy" userId="fcd6b9e6-7916-4691-a4e5-b39781f2336c" providerId="ADAL" clId="{A9531699-F1D1-4612-96CC-093BBC815920}" dt="2022-01-27T14:28:06.287" v="2044" actId="1076"/>
          <ac:spMkLst>
            <pc:docMk/>
            <pc:sldMk cId="0" sldId="256"/>
            <ac:spMk id="3512" creationId="{00000000-0000-0000-0000-000000000000}"/>
          </ac:spMkLst>
        </pc:spChg>
        <pc:grpChg chg="add del mod">
          <ac:chgData name="Julia Bullworthy" userId="fcd6b9e6-7916-4691-a4e5-b39781f2336c" providerId="ADAL" clId="{A9531699-F1D1-4612-96CC-093BBC815920}" dt="2022-01-27T14:16:44.661" v="1488" actId="14100"/>
          <ac:grpSpMkLst>
            <pc:docMk/>
            <pc:sldMk cId="0" sldId="256"/>
            <ac:grpSpMk id="8" creationId="{00000000-0000-0000-0000-000000000000}"/>
          </ac:grpSpMkLst>
        </pc:grpChg>
        <pc:picChg chg="del">
          <ac:chgData name="Julia Bullworthy" userId="fcd6b9e6-7916-4691-a4e5-b39781f2336c" providerId="ADAL" clId="{A9531699-F1D1-4612-96CC-093BBC815920}" dt="2022-01-27T09:59:15.455" v="369" actId="478"/>
          <ac:picMkLst>
            <pc:docMk/>
            <pc:sldMk cId="0" sldId="256"/>
            <ac:picMk id="13" creationId="{00000000-0000-0000-0000-000000000000}"/>
          </ac:picMkLst>
        </pc:picChg>
        <pc:picChg chg="add mod">
          <ac:chgData name="Julia Bullworthy" userId="fcd6b9e6-7916-4691-a4e5-b39781f2336c" providerId="ADAL" clId="{A9531699-F1D1-4612-96CC-093BBC815920}" dt="2022-01-27T10:22:42.292" v="592" actId="1076"/>
          <ac:picMkLst>
            <pc:docMk/>
            <pc:sldMk cId="0" sldId="256"/>
            <ac:picMk id="25" creationId="{03947B34-15ED-48E0-96E0-D379C93A88EC}"/>
          </ac:picMkLst>
        </pc:picChg>
        <pc:picChg chg="add mod">
          <ac:chgData name="Julia Bullworthy" userId="fcd6b9e6-7916-4691-a4e5-b39781f2336c" providerId="ADAL" clId="{A9531699-F1D1-4612-96CC-093BBC815920}" dt="2022-01-27T10:38:27.602" v="723" actId="1076"/>
          <ac:picMkLst>
            <pc:docMk/>
            <pc:sldMk cId="0" sldId="256"/>
            <ac:picMk id="32" creationId="{E9DCDB93-A9F9-40C0-8A21-597DF7C50498}"/>
          </ac:picMkLst>
        </pc:picChg>
        <pc:picChg chg="add mod">
          <ac:chgData name="Julia Bullworthy" userId="fcd6b9e6-7916-4691-a4e5-b39781f2336c" providerId="ADAL" clId="{A9531699-F1D1-4612-96CC-093BBC815920}" dt="2022-01-27T09:28:52.022" v="219" actId="1076"/>
          <ac:picMkLst>
            <pc:docMk/>
            <pc:sldMk cId="0" sldId="256"/>
            <ac:picMk id="269" creationId="{9A43881E-D3F8-43A0-AFA4-828EDEB0F6F4}"/>
          </ac:picMkLst>
        </pc:picChg>
        <pc:picChg chg="add mod">
          <ac:chgData name="Julia Bullworthy" userId="fcd6b9e6-7916-4691-a4e5-b39781f2336c" providerId="ADAL" clId="{A9531699-F1D1-4612-96CC-093BBC815920}" dt="2022-01-27T13:48:28.016" v="1203" actId="1076"/>
          <ac:picMkLst>
            <pc:docMk/>
            <pc:sldMk cId="0" sldId="256"/>
            <ac:picMk id="281" creationId="{0FC6E936-412C-452E-BB09-F74FF5350258}"/>
          </ac:picMkLst>
        </pc:picChg>
        <pc:picChg chg="add del mod">
          <ac:chgData name="Julia Bullworthy" userId="fcd6b9e6-7916-4691-a4e5-b39781f2336c" providerId="ADAL" clId="{A9531699-F1D1-4612-96CC-093BBC815920}" dt="2022-01-27T13:19:17.379" v="832" actId="478"/>
          <ac:picMkLst>
            <pc:docMk/>
            <pc:sldMk cId="0" sldId="256"/>
            <ac:picMk id="282" creationId="{FABF9F95-2A38-4DCA-A220-3BDB826478F5}"/>
          </ac:picMkLst>
        </pc:picChg>
        <pc:picChg chg="add mod">
          <ac:chgData name="Julia Bullworthy" userId="fcd6b9e6-7916-4691-a4e5-b39781f2336c" providerId="ADAL" clId="{A9531699-F1D1-4612-96CC-093BBC815920}" dt="2022-01-27T13:18:13.291" v="821" actId="1076"/>
          <ac:picMkLst>
            <pc:docMk/>
            <pc:sldMk cId="0" sldId="256"/>
            <ac:picMk id="289" creationId="{FF425A3E-1E37-46B5-9170-90534516C770}"/>
          </ac:picMkLst>
        </pc:picChg>
        <pc:picChg chg="add del mod">
          <ac:chgData name="Julia Bullworthy" userId="fcd6b9e6-7916-4691-a4e5-b39781f2336c" providerId="ADAL" clId="{A9531699-F1D1-4612-96CC-093BBC815920}" dt="2022-01-27T13:41:47.510" v="1147" actId="478"/>
          <ac:picMkLst>
            <pc:docMk/>
            <pc:sldMk cId="0" sldId="256"/>
            <ac:picMk id="290" creationId="{1C532CB8-26B9-466E-A80A-9D40F981BA54}"/>
          </ac:picMkLst>
        </pc:picChg>
        <pc:picChg chg="add mod">
          <ac:chgData name="Julia Bullworthy" userId="fcd6b9e6-7916-4691-a4e5-b39781f2336c" providerId="ADAL" clId="{A9531699-F1D1-4612-96CC-093BBC815920}" dt="2022-01-27T09:19:54.926" v="158" actId="1076"/>
          <ac:picMkLst>
            <pc:docMk/>
            <pc:sldMk cId="0" sldId="256"/>
            <ac:picMk id="292" creationId="{F78F7932-0F0D-4535-B044-0F006F2334AC}"/>
          </ac:picMkLst>
        </pc:picChg>
        <pc:picChg chg="add del mod">
          <ac:chgData name="Julia Bullworthy" userId="fcd6b9e6-7916-4691-a4e5-b39781f2336c" providerId="ADAL" clId="{A9531699-F1D1-4612-96CC-093BBC815920}" dt="2022-01-27T13:41:42.541" v="1145" actId="478"/>
          <ac:picMkLst>
            <pc:docMk/>
            <pc:sldMk cId="0" sldId="256"/>
            <ac:picMk id="295" creationId="{F9C20767-5D5B-47B6-9699-E21067C9099D}"/>
          </ac:picMkLst>
        </pc:picChg>
        <pc:picChg chg="add mod">
          <ac:chgData name="Julia Bullworthy" userId="fcd6b9e6-7916-4691-a4e5-b39781f2336c" providerId="ADAL" clId="{A9531699-F1D1-4612-96CC-093BBC815920}" dt="2022-01-27T09:30:05.822" v="236" actId="1076"/>
          <ac:picMkLst>
            <pc:docMk/>
            <pc:sldMk cId="0" sldId="256"/>
            <ac:picMk id="297" creationId="{37A6F6B2-67AF-4C2E-85A2-8166C7B1E098}"/>
          </ac:picMkLst>
        </pc:picChg>
        <pc:picChg chg="add del mod">
          <ac:chgData name="Julia Bullworthy" userId="fcd6b9e6-7916-4691-a4e5-b39781f2336c" providerId="ADAL" clId="{A9531699-F1D1-4612-96CC-093BBC815920}" dt="2022-01-27T13:41:21.309" v="1139" actId="478"/>
          <ac:picMkLst>
            <pc:docMk/>
            <pc:sldMk cId="0" sldId="256"/>
            <ac:picMk id="300" creationId="{FB0FC0C1-B2C5-4291-A61F-420C48F59688}"/>
          </ac:picMkLst>
        </pc:picChg>
        <pc:picChg chg="del">
          <ac:chgData name="Julia Bullworthy" userId="fcd6b9e6-7916-4691-a4e5-b39781f2336c" providerId="ADAL" clId="{A9531699-F1D1-4612-96CC-093BBC815920}" dt="2022-01-27T09:07:32.547" v="37" actId="478"/>
          <ac:picMkLst>
            <pc:docMk/>
            <pc:sldMk cId="0" sldId="256"/>
            <ac:picMk id="302" creationId="{00000000-0000-0000-0000-000000000000}"/>
          </ac:picMkLst>
        </pc:picChg>
        <pc:picChg chg="add mod">
          <ac:chgData name="Julia Bullworthy" userId="fcd6b9e6-7916-4691-a4e5-b39781f2336c" providerId="ADAL" clId="{A9531699-F1D1-4612-96CC-093BBC815920}" dt="2022-01-27T09:28:49.568" v="218" actId="1076"/>
          <ac:picMkLst>
            <pc:docMk/>
            <pc:sldMk cId="0" sldId="256"/>
            <ac:picMk id="304" creationId="{CEE7E16D-E4C7-4EA8-ADE0-421303686D6F}"/>
          </ac:picMkLst>
        </pc:picChg>
        <pc:picChg chg="add mod">
          <ac:chgData name="Julia Bullworthy" userId="fcd6b9e6-7916-4691-a4e5-b39781f2336c" providerId="ADAL" clId="{A9531699-F1D1-4612-96CC-093BBC815920}" dt="2022-01-27T09:29:10.318" v="222" actId="1076"/>
          <ac:picMkLst>
            <pc:docMk/>
            <pc:sldMk cId="0" sldId="256"/>
            <ac:picMk id="305" creationId="{502C4A51-9B5D-4B5E-9846-764322772522}"/>
          </ac:picMkLst>
        </pc:picChg>
        <pc:picChg chg="add mod">
          <ac:chgData name="Julia Bullworthy" userId="fcd6b9e6-7916-4691-a4e5-b39781f2336c" providerId="ADAL" clId="{A9531699-F1D1-4612-96CC-093BBC815920}" dt="2022-01-27T09:29:19.649" v="224" actId="1076"/>
          <ac:picMkLst>
            <pc:docMk/>
            <pc:sldMk cId="0" sldId="256"/>
            <ac:picMk id="307" creationId="{28DFA089-27EC-4BB2-A8F1-808A09F34A73}"/>
          </ac:picMkLst>
        </pc:picChg>
        <pc:picChg chg="add del mod">
          <ac:chgData name="Julia Bullworthy" userId="fcd6b9e6-7916-4691-a4e5-b39781f2336c" providerId="ADAL" clId="{A9531699-F1D1-4612-96CC-093BBC815920}" dt="2022-01-27T09:59:29.890" v="374" actId="478"/>
          <ac:picMkLst>
            <pc:docMk/>
            <pc:sldMk cId="0" sldId="256"/>
            <ac:picMk id="308" creationId="{4F52B453-DFDD-4F9F-802C-1B9527A573B1}"/>
          </ac:picMkLst>
        </pc:picChg>
        <pc:picChg chg="add mod">
          <ac:chgData name="Julia Bullworthy" userId="fcd6b9e6-7916-4691-a4e5-b39781f2336c" providerId="ADAL" clId="{A9531699-F1D1-4612-96CC-093BBC815920}" dt="2022-01-27T09:41:25.445" v="254" actId="1076"/>
          <ac:picMkLst>
            <pc:docMk/>
            <pc:sldMk cId="0" sldId="256"/>
            <ac:picMk id="310" creationId="{9C6DA3B4-D44A-4301-A2BE-D8C2C87B5382}"/>
          </ac:picMkLst>
        </pc:picChg>
        <pc:picChg chg="add mod">
          <ac:chgData name="Julia Bullworthy" userId="fcd6b9e6-7916-4691-a4e5-b39781f2336c" providerId="ADAL" clId="{A9531699-F1D1-4612-96CC-093BBC815920}" dt="2022-01-27T10:21:36.651" v="572" actId="1076"/>
          <ac:picMkLst>
            <pc:docMk/>
            <pc:sldMk cId="0" sldId="256"/>
            <ac:picMk id="311" creationId="{854C80FA-7BA3-4E0A-AD13-D6FBCB668F21}"/>
          </ac:picMkLst>
        </pc:picChg>
        <pc:picChg chg="add mod">
          <ac:chgData name="Julia Bullworthy" userId="fcd6b9e6-7916-4691-a4e5-b39781f2336c" providerId="ADAL" clId="{A9531699-F1D1-4612-96CC-093BBC815920}" dt="2022-01-27T10:14:22.243" v="513" actId="1076"/>
          <ac:picMkLst>
            <pc:docMk/>
            <pc:sldMk cId="0" sldId="256"/>
            <ac:picMk id="313" creationId="{34CF21AD-AE39-473C-BFF2-6902CC423D0D}"/>
          </ac:picMkLst>
        </pc:picChg>
        <pc:picChg chg="add mod">
          <ac:chgData name="Julia Bullworthy" userId="fcd6b9e6-7916-4691-a4e5-b39781f2336c" providerId="ADAL" clId="{A9531699-F1D1-4612-96CC-093BBC815920}" dt="2022-01-27T09:57:53.821" v="290" actId="14100"/>
          <ac:picMkLst>
            <pc:docMk/>
            <pc:sldMk cId="0" sldId="256"/>
            <ac:picMk id="314" creationId="{153D97E5-D19A-4EFE-8BFB-D89A3AA93766}"/>
          </ac:picMkLst>
        </pc:picChg>
        <pc:picChg chg="add mod">
          <ac:chgData name="Julia Bullworthy" userId="fcd6b9e6-7916-4691-a4e5-b39781f2336c" providerId="ADAL" clId="{A9531699-F1D1-4612-96CC-093BBC815920}" dt="2022-01-27T10:14:11.201" v="509" actId="1076"/>
          <ac:picMkLst>
            <pc:docMk/>
            <pc:sldMk cId="0" sldId="256"/>
            <ac:picMk id="316" creationId="{762A787E-61F2-450A-8F0A-517EF5C9DF9A}"/>
          </ac:picMkLst>
        </pc:picChg>
        <pc:picChg chg="add mod">
          <ac:chgData name="Julia Bullworthy" userId="fcd6b9e6-7916-4691-a4e5-b39781f2336c" providerId="ADAL" clId="{A9531699-F1D1-4612-96CC-093BBC815920}" dt="2022-01-27T10:14:02.986" v="505" actId="1076"/>
          <ac:picMkLst>
            <pc:docMk/>
            <pc:sldMk cId="0" sldId="256"/>
            <ac:picMk id="317" creationId="{9A9E75FE-A244-40EF-BE9A-AB607A260F22}"/>
          </ac:picMkLst>
        </pc:picChg>
        <pc:picChg chg="add mod">
          <ac:chgData name="Julia Bullworthy" userId="fcd6b9e6-7916-4691-a4e5-b39781f2336c" providerId="ADAL" clId="{A9531699-F1D1-4612-96CC-093BBC815920}" dt="2022-01-27T10:21:39.621" v="573" actId="1076"/>
          <ac:picMkLst>
            <pc:docMk/>
            <pc:sldMk cId="0" sldId="256"/>
            <ac:picMk id="319" creationId="{74846297-3BD5-40EC-B340-A56015F2D4F6}"/>
          </ac:picMkLst>
        </pc:picChg>
        <pc:picChg chg="add mod">
          <ac:chgData name="Julia Bullworthy" userId="fcd6b9e6-7916-4691-a4e5-b39781f2336c" providerId="ADAL" clId="{A9531699-F1D1-4612-96CC-093BBC815920}" dt="2022-01-27T13:36:01.395" v="1110" actId="1076"/>
          <ac:picMkLst>
            <pc:docMk/>
            <pc:sldMk cId="0" sldId="256"/>
            <ac:picMk id="321" creationId="{6770996A-E730-4EE8-94A3-530F0BB6E384}"/>
          </ac:picMkLst>
        </pc:picChg>
        <pc:picChg chg="add mod">
          <ac:chgData name="Julia Bullworthy" userId="fcd6b9e6-7916-4691-a4e5-b39781f2336c" providerId="ADAL" clId="{A9531699-F1D1-4612-96CC-093BBC815920}" dt="2022-01-27T10:15:14.298" v="528" actId="1076"/>
          <ac:picMkLst>
            <pc:docMk/>
            <pc:sldMk cId="0" sldId="256"/>
            <ac:picMk id="322" creationId="{F498A52E-E324-432E-9565-930809B77F46}"/>
          </ac:picMkLst>
        </pc:picChg>
        <pc:picChg chg="add mod">
          <ac:chgData name="Julia Bullworthy" userId="fcd6b9e6-7916-4691-a4e5-b39781f2336c" providerId="ADAL" clId="{A9531699-F1D1-4612-96CC-093BBC815920}" dt="2022-01-27T09:59:34.257" v="375" actId="1076"/>
          <ac:picMkLst>
            <pc:docMk/>
            <pc:sldMk cId="0" sldId="256"/>
            <ac:picMk id="324" creationId="{988E3DCE-1EEB-4472-A197-F7685EE083F8}"/>
          </ac:picMkLst>
        </pc:picChg>
        <pc:picChg chg="add mod">
          <ac:chgData name="Julia Bullworthy" userId="fcd6b9e6-7916-4691-a4e5-b39781f2336c" providerId="ADAL" clId="{A9531699-F1D1-4612-96CC-093BBC815920}" dt="2022-01-27T10:14:05.105" v="506" actId="1076"/>
          <ac:picMkLst>
            <pc:docMk/>
            <pc:sldMk cId="0" sldId="256"/>
            <ac:picMk id="325" creationId="{C3349AA6-DAA9-4C93-831C-764AD8ADC2AA}"/>
          </ac:picMkLst>
        </pc:picChg>
        <pc:picChg chg="add mod">
          <ac:chgData name="Julia Bullworthy" userId="fcd6b9e6-7916-4691-a4e5-b39781f2336c" providerId="ADAL" clId="{A9531699-F1D1-4612-96CC-093BBC815920}" dt="2022-01-27T10:14:54.246" v="522" actId="1076"/>
          <ac:picMkLst>
            <pc:docMk/>
            <pc:sldMk cId="0" sldId="256"/>
            <ac:picMk id="326" creationId="{F1EB562F-3C2E-4D75-9E64-FC9662A8D534}"/>
          </ac:picMkLst>
        </pc:picChg>
        <pc:picChg chg="add mod">
          <ac:chgData name="Julia Bullworthy" userId="fcd6b9e6-7916-4691-a4e5-b39781f2336c" providerId="ADAL" clId="{A9531699-F1D1-4612-96CC-093BBC815920}" dt="2022-01-27T10:15:09.560" v="526" actId="1076"/>
          <ac:picMkLst>
            <pc:docMk/>
            <pc:sldMk cId="0" sldId="256"/>
            <ac:picMk id="329" creationId="{C54A3A30-CAD1-44E8-910A-1DDDDEA00827}"/>
          </ac:picMkLst>
        </pc:picChg>
        <pc:picChg chg="add mod">
          <ac:chgData name="Julia Bullworthy" userId="fcd6b9e6-7916-4691-a4e5-b39781f2336c" providerId="ADAL" clId="{A9531699-F1D1-4612-96CC-093BBC815920}" dt="2022-01-27T10:15:20.707" v="530" actId="1076"/>
          <ac:picMkLst>
            <pc:docMk/>
            <pc:sldMk cId="0" sldId="256"/>
            <ac:picMk id="332" creationId="{E6BB5829-DCDE-4298-9221-446E946397AB}"/>
          </ac:picMkLst>
        </pc:picChg>
        <pc:picChg chg="add mod">
          <ac:chgData name="Julia Bullworthy" userId="fcd6b9e6-7916-4691-a4e5-b39781f2336c" providerId="ADAL" clId="{A9531699-F1D1-4612-96CC-093BBC815920}" dt="2022-01-27T13:44:15.716" v="1165" actId="1076"/>
          <ac:picMkLst>
            <pc:docMk/>
            <pc:sldMk cId="0" sldId="256"/>
            <ac:picMk id="333" creationId="{048F936F-4B2C-4973-B2E6-BE31652F1631}"/>
          </ac:picMkLst>
        </pc:picChg>
        <pc:picChg chg="add mod">
          <ac:chgData name="Julia Bullworthy" userId="fcd6b9e6-7916-4691-a4e5-b39781f2336c" providerId="ADAL" clId="{A9531699-F1D1-4612-96CC-093BBC815920}" dt="2022-01-27T10:15:31.199" v="533" actId="1076"/>
          <ac:picMkLst>
            <pc:docMk/>
            <pc:sldMk cId="0" sldId="256"/>
            <ac:picMk id="335" creationId="{C5B1AEA1-5C75-40E4-9A82-9D8C01AB1CAD}"/>
          </ac:picMkLst>
        </pc:picChg>
        <pc:picChg chg="add mod">
          <ac:chgData name="Julia Bullworthy" userId="fcd6b9e6-7916-4691-a4e5-b39781f2336c" providerId="ADAL" clId="{A9531699-F1D1-4612-96CC-093BBC815920}" dt="2022-01-27T13:36:37.283" v="1116" actId="1076"/>
          <ac:picMkLst>
            <pc:docMk/>
            <pc:sldMk cId="0" sldId="256"/>
            <ac:picMk id="336" creationId="{D3659B4C-A8DE-4825-B91C-65DBCD998EAB}"/>
          </ac:picMkLst>
        </pc:picChg>
        <pc:picChg chg="add mod">
          <ac:chgData name="Julia Bullworthy" userId="fcd6b9e6-7916-4691-a4e5-b39781f2336c" providerId="ADAL" clId="{A9531699-F1D1-4612-96CC-093BBC815920}" dt="2022-01-27T13:37:45.459" v="1124" actId="14100"/>
          <ac:picMkLst>
            <pc:docMk/>
            <pc:sldMk cId="0" sldId="256"/>
            <ac:picMk id="337" creationId="{8BD29C38-06A3-483D-B772-B100C133C13D}"/>
          </ac:picMkLst>
        </pc:picChg>
        <pc:picChg chg="add mod">
          <ac:chgData name="Julia Bullworthy" userId="fcd6b9e6-7916-4691-a4e5-b39781f2336c" providerId="ADAL" clId="{A9531699-F1D1-4612-96CC-093BBC815920}" dt="2022-01-27T10:16:20.983" v="543" actId="1076"/>
          <ac:picMkLst>
            <pc:docMk/>
            <pc:sldMk cId="0" sldId="256"/>
            <ac:picMk id="338" creationId="{E63EC473-3873-4767-ACAF-5ED5C206A76D}"/>
          </ac:picMkLst>
        </pc:picChg>
        <pc:picChg chg="add mod">
          <ac:chgData name="Julia Bullworthy" userId="fcd6b9e6-7916-4691-a4e5-b39781f2336c" providerId="ADAL" clId="{A9531699-F1D1-4612-96CC-093BBC815920}" dt="2022-01-27T10:07:20.274" v="455" actId="1076"/>
          <ac:picMkLst>
            <pc:docMk/>
            <pc:sldMk cId="0" sldId="256"/>
            <ac:picMk id="339" creationId="{EC5C430D-66F6-4A54-8D57-242DB6117C23}"/>
          </ac:picMkLst>
        </pc:picChg>
        <pc:picChg chg="add mod">
          <ac:chgData name="Julia Bullworthy" userId="fcd6b9e6-7916-4691-a4e5-b39781f2336c" providerId="ADAL" clId="{A9531699-F1D1-4612-96CC-093BBC815920}" dt="2022-01-27T10:07:59.660" v="468" actId="1076"/>
          <ac:picMkLst>
            <pc:docMk/>
            <pc:sldMk cId="0" sldId="256"/>
            <ac:picMk id="340" creationId="{081BA9CB-DF3D-4181-A7DC-8040194948A7}"/>
          </ac:picMkLst>
        </pc:picChg>
        <pc:picChg chg="add mod">
          <ac:chgData name="Julia Bullworthy" userId="fcd6b9e6-7916-4691-a4e5-b39781f2336c" providerId="ADAL" clId="{A9531699-F1D1-4612-96CC-093BBC815920}" dt="2022-01-27T10:08:06.625" v="470" actId="1076"/>
          <ac:picMkLst>
            <pc:docMk/>
            <pc:sldMk cId="0" sldId="256"/>
            <ac:picMk id="341" creationId="{8864BEFA-82EC-4820-BE47-93B0C0881B9A}"/>
          </ac:picMkLst>
        </pc:picChg>
        <pc:picChg chg="add mod">
          <ac:chgData name="Julia Bullworthy" userId="fcd6b9e6-7916-4691-a4e5-b39781f2336c" providerId="ADAL" clId="{A9531699-F1D1-4612-96CC-093BBC815920}" dt="2022-01-27T13:37:58.507" v="1126" actId="1076"/>
          <ac:picMkLst>
            <pc:docMk/>
            <pc:sldMk cId="0" sldId="256"/>
            <ac:picMk id="342" creationId="{BCC4B30E-1B2C-4628-BD0C-96250F9E2454}"/>
          </ac:picMkLst>
        </pc:picChg>
        <pc:picChg chg="add mod">
          <ac:chgData name="Julia Bullworthy" userId="fcd6b9e6-7916-4691-a4e5-b39781f2336c" providerId="ADAL" clId="{A9531699-F1D1-4612-96CC-093BBC815920}" dt="2022-01-27T10:09:01.876" v="475" actId="1076"/>
          <ac:picMkLst>
            <pc:docMk/>
            <pc:sldMk cId="0" sldId="256"/>
            <ac:picMk id="343" creationId="{E605AC01-E03E-479E-83D7-5238ED8C6A22}"/>
          </ac:picMkLst>
        </pc:picChg>
        <pc:picChg chg="add mod">
          <ac:chgData name="Julia Bullworthy" userId="fcd6b9e6-7916-4691-a4e5-b39781f2336c" providerId="ADAL" clId="{A9531699-F1D1-4612-96CC-093BBC815920}" dt="2022-01-27T10:09:39.964" v="483" actId="1076"/>
          <ac:picMkLst>
            <pc:docMk/>
            <pc:sldMk cId="0" sldId="256"/>
            <ac:picMk id="344" creationId="{5FC280C4-28BA-4F9E-9DFD-9855B65A6B7C}"/>
          </ac:picMkLst>
        </pc:picChg>
        <pc:picChg chg="add mod">
          <ac:chgData name="Julia Bullworthy" userId="fcd6b9e6-7916-4691-a4e5-b39781f2336c" providerId="ADAL" clId="{A9531699-F1D1-4612-96CC-093BBC815920}" dt="2022-01-27T13:27:30.118" v="968" actId="1076"/>
          <ac:picMkLst>
            <pc:docMk/>
            <pc:sldMk cId="0" sldId="256"/>
            <ac:picMk id="345" creationId="{56A2C0B3-830A-4483-9ED7-251C8D31A3CE}"/>
          </ac:picMkLst>
        </pc:picChg>
        <pc:picChg chg="add mod">
          <ac:chgData name="Julia Bullworthy" userId="fcd6b9e6-7916-4691-a4e5-b39781f2336c" providerId="ADAL" clId="{A9531699-F1D1-4612-96CC-093BBC815920}" dt="2022-01-27T13:25:27.809" v="941" actId="1076"/>
          <ac:picMkLst>
            <pc:docMk/>
            <pc:sldMk cId="0" sldId="256"/>
            <ac:picMk id="346" creationId="{E36997AD-8338-4179-9606-4931432141C6}"/>
          </ac:picMkLst>
        </pc:picChg>
        <pc:picChg chg="add mod">
          <ac:chgData name="Julia Bullworthy" userId="fcd6b9e6-7916-4691-a4e5-b39781f2336c" providerId="ADAL" clId="{A9531699-F1D1-4612-96CC-093BBC815920}" dt="2022-01-27T13:36:27.318" v="1114" actId="1076"/>
          <ac:picMkLst>
            <pc:docMk/>
            <pc:sldMk cId="0" sldId="256"/>
            <ac:picMk id="347" creationId="{2A428977-69F8-40FD-8954-E97E73ED0D39}"/>
          </ac:picMkLst>
        </pc:picChg>
        <pc:picChg chg="add mod">
          <ac:chgData name="Julia Bullworthy" userId="fcd6b9e6-7916-4691-a4e5-b39781f2336c" providerId="ADAL" clId="{A9531699-F1D1-4612-96CC-093BBC815920}" dt="2022-01-27T10:21:45.034" v="575" actId="1076"/>
          <ac:picMkLst>
            <pc:docMk/>
            <pc:sldMk cId="0" sldId="256"/>
            <ac:picMk id="349" creationId="{1E4E97DF-AB4F-4368-9240-BC79D70DDF92}"/>
          </ac:picMkLst>
        </pc:picChg>
        <pc:picChg chg="add mod">
          <ac:chgData name="Julia Bullworthy" userId="fcd6b9e6-7916-4691-a4e5-b39781f2336c" providerId="ADAL" clId="{A9531699-F1D1-4612-96CC-093BBC815920}" dt="2022-01-27T10:22:00.800" v="579" actId="1076"/>
          <ac:picMkLst>
            <pc:docMk/>
            <pc:sldMk cId="0" sldId="256"/>
            <ac:picMk id="351" creationId="{F993E39D-99D3-44E9-BCC8-CB2479F40277}"/>
          </ac:picMkLst>
        </pc:picChg>
        <pc:picChg chg="add mod">
          <ac:chgData name="Julia Bullworthy" userId="fcd6b9e6-7916-4691-a4e5-b39781f2336c" providerId="ADAL" clId="{A9531699-F1D1-4612-96CC-093BBC815920}" dt="2022-01-27T10:22:29.853" v="588" actId="1076"/>
          <ac:picMkLst>
            <pc:docMk/>
            <pc:sldMk cId="0" sldId="256"/>
            <ac:picMk id="353" creationId="{F1043AFA-2AA4-4890-8C72-AFAC6177D508}"/>
          </ac:picMkLst>
        </pc:picChg>
        <pc:picChg chg="add mod">
          <ac:chgData name="Julia Bullworthy" userId="fcd6b9e6-7916-4691-a4e5-b39781f2336c" providerId="ADAL" clId="{A9531699-F1D1-4612-96CC-093BBC815920}" dt="2022-01-27T13:26:47.093" v="954" actId="1076"/>
          <ac:picMkLst>
            <pc:docMk/>
            <pc:sldMk cId="0" sldId="256"/>
            <ac:picMk id="354" creationId="{6ADB6E0B-5221-4D99-B17E-BFAE65686739}"/>
          </ac:picMkLst>
        </pc:picChg>
        <pc:picChg chg="add mod">
          <ac:chgData name="Julia Bullworthy" userId="fcd6b9e6-7916-4691-a4e5-b39781f2336c" providerId="ADAL" clId="{A9531699-F1D1-4612-96CC-093BBC815920}" dt="2022-01-27T13:45:21.813" v="1182" actId="14100"/>
          <ac:picMkLst>
            <pc:docMk/>
            <pc:sldMk cId="0" sldId="256"/>
            <ac:picMk id="355" creationId="{D40C04D7-81CA-4F1A-942B-993DB59E804D}"/>
          </ac:picMkLst>
        </pc:picChg>
        <pc:picChg chg="add mod">
          <ac:chgData name="Julia Bullworthy" userId="fcd6b9e6-7916-4691-a4e5-b39781f2336c" providerId="ADAL" clId="{A9531699-F1D1-4612-96CC-093BBC815920}" dt="2022-01-27T10:25:00.642" v="630" actId="1076"/>
          <ac:picMkLst>
            <pc:docMk/>
            <pc:sldMk cId="0" sldId="256"/>
            <ac:picMk id="356" creationId="{9532B559-215A-425B-8E61-F75B8FCFE4F2}"/>
          </ac:picMkLst>
        </pc:picChg>
        <pc:picChg chg="add mod">
          <ac:chgData name="Julia Bullworthy" userId="fcd6b9e6-7916-4691-a4e5-b39781f2336c" providerId="ADAL" clId="{A9531699-F1D1-4612-96CC-093BBC815920}" dt="2022-01-27T10:23:49.627" v="611" actId="1076"/>
          <ac:picMkLst>
            <pc:docMk/>
            <pc:sldMk cId="0" sldId="256"/>
            <ac:picMk id="357" creationId="{14BE6CFB-28D0-41F3-AFED-0F5146536328}"/>
          </ac:picMkLst>
        </pc:picChg>
        <pc:picChg chg="add mod">
          <ac:chgData name="Julia Bullworthy" userId="fcd6b9e6-7916-4691-a4e5-b39781f2336c" providerId="ADAL" clId="{A9531699-F1D1-4612-96CC-093BBC815920}" dt="2022-01-27T10:34:02.022" v="666" actId="1076"/>
          <ac:picMkLst>
            <pc:docMk/>
            <pc:sldMk cId="0" sldId="256"/>
            <ac:picMk id="358" creationId="{6303FD78-85A7-4F5E-847A-52BAB762E29C}"/>
          </ac:picMkLst>
        </pc:picChg>
        <pc:picChg chg="add mod">
          <ac:chgData name="Julia Bullworthy" userId="fcd6b9e6-7916-4691-a4e5-b39781f2336c" providerId="ADAL" clId="{A9531699-F1D1-4612-96CC-093BBC815920}" dt="2022-01-27T10:35:06.366" v="683" actId="1076"/>
          <ac:picMkLst>
            <pc:docMk/>
            <pc:sldMk cId="0" sldId="256"/>
            <ac:picMk id="359" creationId="{1BB3E9F7-FD1C-42CA-AB92-7BEEBC4B8BCF}"/>
          </ac:picMkLst>
        </pc:picChg>
        <pc:picChg chg="add mod">
          <ac:chgData name="Julia Bullworthy" userId="fcd6b9e6-7916-4691-a4e5-b39781f2336c" providerId="ADAL" clId="{A9531699-F1D1-4612-96CC-093BBC815920}" dt="2022-01-27T13:26:42.090" v="952" actId="1076"/>
          <ac:picMkLst>
            <pc:docMk/>
            <pc:sldMk cId="0" sldId="256"/>
            <ac:picMk id="360" creationId="{24D4DA57-F608-4232-837F-ADDB0C6E985A}"/>
          </ac:picMkLst>
        </pc:picChg>
        <pc:picChg chg="add mod">
          <ac:chgData name="Julia Bullworthy" userId="fcd6b9e6-7916-4691-a4e5-b39781f2336c" providerId="ADAL" clId="{A9531699-F1D1-4612-96CC-093BBC815920}" dt="2022-01-27T13:26:39.228" v="951" actId="1076"/>
          <ac:picMkLst>
            <pc:docMk/>
            <pc:sldMk cId="0" sldId="256"/>
            <ac:picMk id="361" creationId="{57553A58-1F5D-431D-8818-942C1849D93D}"/>
          </ac:picMkLst>
        </pc:picChg>
        <pc:picChg chg="add mod">
          <ac:chgData name="Julia Bullworthy" userId="fcd6b9e6-7916-4691-a4e5-b39781f2336c" providerId="ADAL" clId="{A9531699-F1D1-4612-96CC-093BBC815920}" dt="2022-01-27T10:30:23.455" v="640" actId="1076"/>
          <ac:picMkLst>
            <pc:docMk/>
            <pc:sldMk cId="0" sldId="256"/>
            <ac:picMk id="362" creationId="{3E94DBE1-AA34-4F49-970E-820A9E6174E1}"/>
          </ac:picMkLst>
        </pc:picChg>
        <pc:picChg chg="add mod">
          <ac:chgData name="Julia Bullworthy" userId="fcd6b9e6-7916-4691-a4e5-b39781f2336c" providerId="ADAL" clId="{A9531699-F1D1-4612-96CC-093BBC815920}" dt="2022-01-27T10:34:10.013" v="670" actId="1076"/>
          <ac:picMkLst>
            <pc:docMk/>
            <pc:sldMk cId="0" sldId="256"/>
            <ac:picMk id="364" creationId="{A489A0E1-FC48-4023-8C8C-7A4068F451B3}"/>
          </ac:picMkLst>
        </pc:picChg>
        <pc:picChg chg="add mod">
          <ac:chgData name="Julia Bullworthy" userId="fcd6b9e6-7916-4691-a4e5-b39781f2336c" providerId="ADAL" clId="{A9531699-F1D1-4612-96CC-093BBC815920}" dt="2022-01-27T10:34:19.348" v="673" actId="1076"/>
          <ac:picMkLst>
            <pc:docMk/>
            <pc:sldMk cId="0" sldId="256"/>
            <ac:picMk id="365" creationId="{54517E36-24A9-4194-BFE2-D7B1222A93D0}"/>
          </ac:picMkLst>
        </pc:picChg>
        <pc:picChg chg="add mod">
          <ac:chgData name="Julia Bullworthy" userId="fcd6b9e6-7916-4691-a4e5-b39781f2336c" providerId="ADAL" clId="{A9531699-F1D1-4612-96CC-093BBC815920}" dt="2022-01-27T10:34:27.977" v="675" actId="1076"/>
          <ac:picMkLst>
            <pc:docMk/>
            <pc:sldMk cId="0" sldId="256"/>
            <ac:picMk id="366" creationId="{3FEF1317-0104-48B6-8D12-9A10577EF44B}"/>
          </ac:picMkLst>
        </pc:picChg>
        <pc:picChg chg="add mod">
          <ac:chgData name="Julia Bullworthy" userId="fcd6b9e6-7916-4691-a4e5-b39781f2336c" providerId="ADAL" clId="{A9531699-F1D1-4612-96CC-093BBC815920}" dt="2022-01-27T10:34:39.104" v="677" actId="1076"/>
          <ac:picMkLst>
            <pc:docMk/>
            <pc:sldMk cId="0" sldId="256"/>
            <ac:picMk id="367" creationId="{A92F4110-2F9D-49B5-9E66-712D4AC3B2F1}"/>
          </ac:picMkLst>
        </pc:picChg>
        <pc:picChg chg="add mod">
          <ac:chgData name="Julia Bullworthy" userId="fcd6b9e6-7916-4691-a4e5-b39781f2336c" providerId="ADAL" clId="{A9531699-F1D1-4612-96CC-093BBC815920}" dt="2022-01-27T10:34:46.639" v="680" actId="1076"/>
          <ac:picMkLst>
            <pc:docMk/>
            <pc:sldMk cId="0" sldId="256"/>
            <ac:picMk id="368" creationId="{54C219DD-829A-47C8-891F-26785685BC1D}"/>
          </ac:picMkLst>
        </pc:picChg>
        <pc:picChg chg="add mod">
          <ac:chgData name="Julia Bullworthy" userId="fcd6b9e6-7916-4691-a4e5-b39781f2336c" providerId="ADAL" clId="{A9531699-F1D1-4612-96CC-093BBC815920}" dt="2022-01-27T10:34:58.116" v="682" actId="1076"/>
          <ac:picMkLst>
            <pc:docMk/>
            <pc:sldMk cId="0" sldId="256"/>
            <ac:picMk id="369" creationId="{D9ADCEA2-70DE-46D0-916B-A4328BD91DDC}"/>
          </ac:picMkLst>
        </pc:picChg>
        <pc:picChg chg="add mod">
          <ac:chgData name="Julia Bullworthy" userId="fcd6b9e6-7916-4691-a4e5-b39781f2336c" providerId="ADAL" clId="{A9531699-F1D1-4612-96CC-093BBC815920}" dt="2022-01-27T10:35:42.753" v="686" actId="1076"/>
          <ac:picMkLst>
            <pc:docMk/>
            <pc:sldMk cId="0" sldId="256"/>
            <ac:picMk id="370" creationId="{6B09CA5F-C3CA-4F7D-9A9C-AEEFC984104A}"/>
          </ac:picMkLst>
        </pc:picChg>
        <pc:picChg chg="add mod">
          <ac:chgData name="Julia Bullworthy" userId="fcd6b9e6-7916-4691-a4e5-b39781f2336c" providerId="ADAL" clId="{A9531699-F1D1-4612-96CC-093BBC815920}" dt="2022-01-27T10:40:22.319" v="749" actId="1076"/>
          <ac:picMkLst>
            <pc:docMk/>
            <pc:sldMk cId="0" sldId="256"/>
            <ac:picMk id="371" creationId="{397521B3-C970-4F89-A1FF-AC2E5E8B2AD1}"/>
          </ac:picMkLst>
        </pc:picChg>
        <pc:picChg chg="add mod">
          <ac:chgData name="Julia Bullworthy" userId="fcd6b9e6-7916-4691-a4e5-b39781f2336c" providerId="ADAL" clId="{A9531699-F1D1-4612-96CC-093BBC815920}" dt="2022-01-27T10:35:50.499" v="689" actId="1076"/>
          <ac:picMkLst>
            <pc:docMk/>
            <pc:sldMk cId="0" sldId="256"/>
            <ac:picMk id="372" creationId="{6EBFE5BC-A8F2-4193-8E9E-B0B646A66BE1}"/>
          </ac:picMkLst>
        </pc:picChg>
        <pc:picChg chg="add mod">
          <ac:chgData name="Julia Bullworthy" userId="fcd6b9e6-7916-4691-a4e5-b39781f2336c" providerId="ADAL" clId="{A9531699-F1D1-4612-96CC-093BBC815920}" dt="2022-01-27T10:40:12.398" v="747" actId="1076"/>
          <ac:picMkLst>
            <pc:docMk/>
            <pc:sldMk cId="0" sldId="256"/>
            <ac:picMk id="373" creationId="{D8D9FB75-FA35-4381-830D-28C0EA88D413}"/>
          </ac:picMkLst>
        </pc:picChg>
        <pc:picChg chg="add mod">
          <ac:chgData name="Julia Bullworthy" userId="fcd6b9e6-7916-4691-a4e5-b39781f2336c" providerId="ADAL" clId="{A9531699-F1D1-4612-96CC-093BBC815920}" dt="2022-01-27T10:36:06.962" v="694" actId="1076"/>
          <ac:picMkLst>
            <pc:docMk/>
            <pc:sldMk cId="0" sldId="256"/>
            <ac:picMk id="374" creationId="{B8BF5D53-8BEC-4083-929D-3BED2476F453}"/>
          </ac:picMkLst>
        </pc:picChg>
        <pc:picChg chg="add mod">
          <ac:chgData name="Julia Bullworthy" userId="fcd6b9e6-7916-4691-a4e5-b39781f2336c" providerId="ADAL" clId="{A9531699-F1D1-4612-96CC-093BBC815920}" dt="2022-01-27T14:13:10.194" v="1469" actId="1076"/>
          <ac:picMkLst>
            <pc:docMk/>
            <pc:sldMk cId="0" sldId="256"/>
            <ac:picMk id="375" creationId="{A998082C-89C0-4FEC-9D42-4B9F988BBFC2}"/>
          </ac:picMkLst>
        </pc:picChg>
        <pc:picChg chg="add del mod">
          <ac:chgData name="Julia Bullworthy" userId="fcd6b9e6-7916-4691-a4e5-b39781f2336c" providerId="ADAL" clId="{A9531699-F1D1-4612-96CC-093BBC815920}" dt="2022-01-27T13:52:41.967" v="1259" actId="478"/>
          <ac:picMkLst>
            <pc:docMk/>
            <pc:sldMk cId="0" sldId="256"/>
            <ac:picMk id="376" creationId="{6BA6CCFD-DA6E-4A08-BB4B-7A70268023AE}"/>
          </ac:picMkLst>
        </pc:picChg>
        <pc:picChg chg="add mod">
          <ac:chgData name="Julia Bullworthy" userId="fcd6b9e6-7916-4691-a4e5-b39781f2336c" providerId="ADAL" clId="{A9531699-F1D1-4612-96CC-093BBC815920}" dt="2022-01-27T10:36:28.950" v="700" actId="1076"/>
          <ac:picMkLst>
            <pc:docMk/>
            <pc:sldMk cId="0" sldId="256"/>
            <ac:picMk id="377" creationId="{D3EBE4D2-1D9B-4D0B-A4FB-FB5FCF21790F}"/>
          </ac:picMkLst>
        </pc:picChg>
        <pc:picChg chg="add mod">
          <ac:chgData name="Julia Bullworthy" userId="fcd6b9e6-7916-4691-a4e5-b39781f2336c" providerId="ADAL" clId="{A9531699-F1D1-4612-96CC-093BBC815920}" dt="2022-01-27T10:36:36.399" v="702" actId="1076"/>
          <ac:picMkLst>
            <pc:docMk/>
            <pc:sldMk cId="0" sldId="256"/>
            <ac:picMk id="378" creationId="{4408471D-843D-4D37-BA5C-4BC867440760}"/>
          </ac:picMkLst>
        </pc:picChg>
        <pc:picChg chg="add mod">
          <ac:chgData name="Julia Bullworthy" userId="fcd6b9e6-7916-4691-a4e5-b39781f2336c" providerId="ADAL" clId="{A9531699-F1D1-4612-96CC-093BBC815920}" dt="2022-01-27T10:36:44.004" v="704" actId="1076"/>
          <ac:picMkLst>
            <pc:docMk/>
            <pc:sldMk cId="0" sldId="256"/>
            <ac:picMk id="379" creationId="{A0B55549-671E-4389-9DC3-1C03F881EBD9}"/>
          </ac:picMkLst>
        </pc:picChg>
        <pc:picChg chg="add mod">
          <ac:chgData name="Julia Bullworthy" userId="fcd6b9e6-7916-4691-a4e5-b39781f2336c" providerId="ADAL" clId="{A9531699-F1D1-4612-96CC-093BBC815920}" dt="2022-01-27T10:37:00.993" v="710" actId="1076"/>
          <ac:picMkLst>
            <pc:docMk/>
            <pc:sldMk cId="0" sldId="256"/>
            <ac:picMk id="380" creationId="{9FB10B14-5C80-4716-972B-47FCEA9F65CB}"/>
          </ac:picMkLst>
        </pc:picChg>
        <pc:picChg chg="add mod">
          <ac:chgData name="Julia Bullworthy" userId="fcd6b9e6-7916-4691-a4e5-b39781f2336c" providerId="ADAL" clId="{A9531699-F1D1-4612-96CC-093BBC815920}" dt="2022-01-27T13:20:52.525" v="850" actId="1076"/>
          <ac:picMkLst>
            <pc:docMk/>
            <pc:sldMk cId="0" sldId="256"/>
            <ac:picMk id="381" creationId="{FE2689E1-DF57-4308-B65D-856311ABE051}"/>
          </ac:picMkLst>
        </pc:picChg>
        <pc:picChg chg="add mod">
          <ac:chgData name="Julia Bullworthy" userId="fcd6b9e6-7916-4691-a4e5-b39781f2336c" providerId="ADAL" clId="{A9531699-F1D1-4612-96CC-093BBC815920}" dt="2022-01-27T10:37:13.312" v="714" actId="1076"/>
          <ac:picMkLst>
            <pc:docMk/>
            <pc:sldMk cId="0" sldId="256"/>
            <ac:picMk id="383" creationId="{ED43FF83-B65F-4BD5-9781-1A54DE526C64}"/>
          </ac:picMkLst>
        </pc:picChg>
        <pc:picChg chg="add mod">
          <ac:chgData name="Julia Bullworthy" userId="fcd6b9e6-7916-4691-a4e5-b39781f2336c" providerId="ADAL" clId="{A9531699-F1D1-4612-96CC-093BBC815920}" dt="2022-01-27T10:40:26.338" v="750" actId="1076"/>
          <ac:picMkLst>
            <pc:docMk/>
            <pc:sldMk cId="0" sldId="256"/>
            <ac:picMk id="384" creationId="{2278F760-CB85-491A-AEBC-E3E90E70618D}"/>
          </ac:picMkLst>
        </pc:picChg>
        <pc:picChg chg="add mod">
          <ac:chgData name="Julia Bullworthy" userId="fcd6b9e6-7916-4691-a4e5-b39781f2336c" providerId="ADAL" clId="{A9531699-F1D1-4612-96CC-093BBC815920}" dt="2022-01-27T14:27:04.516" v="2035" actId="1076"/>
          <ac:picMkLst>
            <pc:docMk/>
            <pc:sldMk cId="0" sldId="256"/>
            <ac:picMk id="385" creationId="{9C563D70-92C2-4C00-8951-435F7B22EE49}"/>
          </ac:picMkLst>
        </pc:picChg>
        <pc:picChg chg="add mod">
          <ac:chgData name="Julia Bullworthy" userId="fcd6b9e6-7916-4691-a4e5-b39781f2336c" providerId="ADAL" clId="{A9531699-F1D1-4612-96CC-093BBC815920}" dt="2022-01-27T14:10:54.459" v="1427" actId="1076"/>
          <ac:picMkLst>
            <pc:docMk/>
            <pc:sldMk cId="0" sldId="256"/>
            <ac:picMk id="386" creationId="{E21B37D1-0BA1-4EC9-828D-DCDA1376BD09}"/>
          </ac:picMkLst>
        </pc:picChg>
        <pc:picChg chg="add mod">
          <ac:chgData name="Julia Bullworthy" userId="fcd6b9e6-7916-4691-a4e5-b39781f2336c" providerId="ADAL" clId="{A9531699-F1D1-4612-96CC-093BBC815920}" dt="2022-01-27T10:40:04.093" v="744" actId="1076"/>
          <ac:picMkLst>
            <pc:docMk/>
            <pc:sldMk cId="0" sldId="256"/>
            <ac:picMk id="387" creationId="{FC228BE1-CCD9-4AA5-A721-A62441D36EF3}"/>
          </ac:picMkLst>
        </pc:picChg>
        <pc:picChg chg="add mod">
          <ac:chgData name="Julia Bullworthy" userId="fcd6b9e6-7916-4691-a4e5-b39781f2336c" providerId="ADAL" clId="{A9531699-F1D1-4612-96CC-093BBC815920}" dt="2022-01-27T13:58:42.742" v="1274" actId="1076"/>
          <ac:picMkLst>
            <pc:docMk/>
            <pc:sldMk cId="0" sldId="256"/>
            <ac:picMk id="388" creationId="{E586327C-6A7C-49BA-8EB5-E989F73F0F51}"/>
          </ac:picMkLst>
        </pc:picChg>
        <pc:picChg chg="mod">
          <ac:chgData name="Julia Bullworthy" userId="fcd6b9e6-7916-4691-a4e5-b39781f2336c" providerId="ADAL" clId="{A9531699-F1D1-4612-96CC-093BBC815920}" dt="2022-01-27T14:27:30.624" v="2037" actId="1076"/>
          <ac:picMkLst>
            <pc:docMk/>
            <pc:sldMk cId="0" sldId="256"/>
            <ac:picMk id="516" creationId="{00B6EE79-0799-49C5-ABDC-A6514C32E9C4}"/>
          </ac:picMkLst>
        </pc:picChg>
        <pc:picChg chg="mod">
          <ac:chgData name="Julia Bullworthy" userId="fcd6b9e6-7916-4691-a4e5-b39781f2336c" providerId="ADAL" clId="{A9531699-F1D1-4612-96CC-093BBC815920}" dt="2022-01-27T09:19:21.309" v="153" actId="1076"/>
          <ac:picMkLst>
            <pc:docMk/>
            <pc:sldMk cId="0" sldId="256"/>
            <ac:picMk id="521" creationId="{A8DAC3AD-EBBB-4510-886A-4F64F771A513}"/>
          </ac:picMkLst>
        </pc:picChg>
        <pc:picChg chg="del mod">
          <ac:chgData name="Julia Bullworthy" userId="fcd6b9e6-7916-4691-a4e5-b39781f2336c" providerId="ADAL" clId="{A9531699-F1D1-4612-96CC-093BBC815920}" dt="2022-01-27T10:08:13.741" v="472" actId="478"/>
          <ac:picMkLst>
            <pc:docMk/>
            <pc:sldMk cId="0" sldId="256"/>
            <ac:picMk id="524" creationId="{3EC3C747-C728-45EA-88E4-68246DCB8899}"/>
          </ac:picMkLst>
        </pc:picChg>
        <pc:picChg chg="del">
          <ac:chgData name="Julia Bullworthy" userId="fcd6b9e6-7916-4691-a4e5-b39781f2336c" providerId="ADAL" clId="{A9531699-F1D1-4612-96CC-093BBC815920}" dt="2022-01-27T09:59:11.223" v="367" actId="478"/>
          <ac:picMkLst>
            <pc:docMk/>
            <pc:sldMk cId="0" sldId="256"/>
            <ac:picMk id="525" creationId="{0931B717-19F6-4AF7-BFFE-D70911EA06E6}"/>
          </ac:picMkLst>
        </pc:picChg>
        <pc:picChg chg="del">
          <ac:chgData name="Julia Bullworthy" userId="fcd6b9e6-7916-4691-a4e5-b39781f2336c" providerId="ADAL" clId="{A9531699-F1D1-4612-96CC-093BBC815920}" dt="2022-01-27T09:58:52.223" v="360" actId="478"/>
          <ac:picMkLst>
            <pc:docMk/>
            <pc:sldMk cId="0" sldId="256"/>
            <ac:picMk id="526" creationId="{FD888590-13B6-43FB-B898-F4DE5B01753B}"/>
          </ac:picMkLst>
        </pc:picChg>
        <pc:picChg chg="del">
          <ac:chgData name="Julia Bullworthy" userId="fcd6b9e6-7916-4691-a4e5-b39781f2336c" providerId="ADAL" clId="{A9531699-F1D1-4612-96CC-093BBC815920}" dt="2022-01-27T09:28:31.123" v="214" actId="478"/>
          <ac:picMkLst>
            <pc:docMk/>
            <pc:sldMk cId="0" sldId="256"/>
            <ac:picMk id="527" creationId="{790EE62E-17C1-43A1-8EAA-FA1F6A151C92}"/>
          </ac:picMkLst>
        </pc:picChg>
        <pc:picChg chg="mod">
          <ac:chgData name="Julia Bullworthy" userId="fcd6b9e6-7916-4691-a4e5-b39781f2336c" providerId="ADAL" clId="{A9531699-F1D1-4612-96CC-093BBC815920}" dt="2022-01-27T09:07:26.081" v="35"/>
          <ac:picMkLst>
            <pc:docMk/>
            <pc:sldMk cId="0" sldId="256"/>
            <ac:picMk id="533" creationId="{DB40230B-6932-434C-9C5E-7CDD6274AC20}"/>
          </ac:picMkLst>
        </pc:picChg>
        <pc:picChg chg="mod">
          <ac:chgData name="Julia Bullworthy" userId="fcd6b9e6-7916-4691-a4e5-b39781f2336c" providerId="ADAL" clId="{A9531699-F1D1-4612-96CC-093BBC815920}" dt="2022-01-27T09:18:58.378" v="145" actId="1076"/>
          <ac:picMkLst>
            <pc:docMk/>
            <pc:sldMk cId="0" sldId="256"/>
            <ac:picMk id="534" creationId="{13FC4DD1-ABFE-42A6-B6C6-C7E6F59189A8}"/>
          </ac:picMkLst>
        </pc:picChg>
        <pc:picChg chg="del">
          <ac:chgData name="Julia Bullworthy" userId="fcd6b9e6-7916-4691-a4e5-b39781f2336c" providerId="ADAL" clId="{A9531699-F1D1-4612-96CC-093BBC815920}" dt="2022-01-27T09:07:31.399" v="36" actId="478"/>
          <ac:picMkLst>
            <pc:docMk/>
            <pc:sldMk cId="0" sldId="256"/>
            <ac:picMk id="535" creationId="{7A931D14-7820-4D9B-B105-70B2AB9DF080}"/>
          </ac:picMkLst>
        </pc:picChg>
        <pc:picChg chg="del">
          <ac:chgData name="Julia Bullworthy" userId="fcd6b9e6-7916-4691-a4e5-b39781f2336c" providerId="ADAL" clId="{A9531699-F1D1-4612-96CC-093BBC815920}" dt="2022-01-27T09:07:34.417" v="38" actId="478"/>
          <ac:picMkLst>
            <pc:docMk/>
            <pc:sldMk cId="0" sldId="256"/>
            <ac:picMk id="536" creationId="{5D7B7B9E-9EE9-475E-9D93-2BBA5B95D359}"/>
          </ac:picMkLst>
        </pc:picChg>
        <pc:picChg chg="del">
          <ac:chgData name="Julia Bullworthy" userId="fcd6b9e6-7916-4691-a4e5-b39781f2336c" providerId="ADAL" clId="{A9531699-F1D1-4612-96CC-093BBC815920}" dt="2022-01-27T10:34:11.830" v="671" actId="478"/>
          <ac:picMkLst>
            <pc:docMk/>
            <pc:sldMk cId="0" sldId="256"/>
            <ac:picMk id="537" creationId="{A0648418-A0A4-4884-BE68-B81FB9C700C1}"/>
          </ac:picMkLst>
        </pc:picChg>
        <pc:picChg chg="del">
          <ac:chgData name="Julia Bullworthy" userId="fcd6b9e6-7916-4691-a4e5-b39781f2336c" providerId="ADAL" clId="{A9531699-F1D1-4612-96CC-093BBC815920}" dt="2022-01-27T10:23:43.827" v="609" actId="478"/>
          <ac:picMkLst>
            <pc:docMk/>
            <pc:sldMk cId="0" sldId="256"/>
            <ac:picMk id="538" creationId="{D801A983-1F3D-4C9F-935B-5E0297DA3B75}"/>
          </ac:picMkLst>
        </pc:picChg>
        <pc:picChg chg="del">
          <ac:chgData name="Julia Bullworthy" userId="fcd6b9e6-7916-4691-a4e5-b39781f2336c" providerId="ADAL" clId="{A9531699-F1D1-4612-96CC-093BBC815920}" dt="2022-01-27T09:46:05.823" v="271" actId="478"/>
          <ac:picMkLst>
            <pc:docMk/>
            <pc:sldMk cId="0" sldId="256"/>
            <ac:picMk id="539" creationId="{8A4D243B-0745-48A1-9D7C-7D97D974A0B3}"/>
          </ac:picMkLst>
        </pc:picChg>
        <pc:picChg chg="add mod">
          <ac:chgData name="Julia Bullworthy" userId="fcd6b9e6-7916-4691-a4e5-b39781f2336c" providerId="ADAL" clId="{A9531699-F1D1-4612-96CC-093BBC815920}" dt="2022-01-27T13:41:33.272" v="1142" actId="1076"/>
          <ac:picMkLst>
            <pc:docMk/>
            <pc:sldMk cId="0" sldId="256"/>
            <ac:picMk id="586" creationId="{53C503D4-40EC-4CC1-B772-860F77088801}"/>
          </ac:picMkLst>
        </pc:picChg>
        <pc:picChg chg="add mod">
          <ac:chgData name="Julia Bullworthy" userId="fcd6b9e6-7916-4691-a4e5-b39781f2336c" providerId="ADAL" clId="{A9531699-F1D1-4612-96CC-093BBC815920}" dt="2022-01-27T13:41:38.428" v="1144" actId="1076"/>
          <ac:picMkLst>
            <pc:docMk/>
            <pc:sldMk cId="0" sldId="256"/>
            <ac:picMk id="587" creationId="{3C9B055D-467D-4B05-9CAE-910FBA4376D6}"/>
          </ac:picMkLst>
        </pc:picChg>
        <pc:picChg chg="add mod">
          <ac:chgData name="Julia Bullworthy" userId="fcd6b9e6-7916-4691-a4e5-b39781f2336c" providerId="ADAL" clId="{A9531699-F1D1-4612-96CC-093BBC815920}" dt="2022-01-27T13:41:53.376" v="1148" actId="1076"/>
          <ac:picMkLst>
            <pc:docMk/>
            <pc:sldMk cId="0" sldId="256"/>
            <ac:picMk id="588" creationId="{CFC1CE51-53ED-45F7-9F92-FA617BF11927}"/>
          </ac:picMkLst>
        </pc:picChg>
        <pc:picChg chg="add mod">
          <ac:chgData name="Julia Bullworthy" userId="fcd6b9e6-7916-4691-a4e5-b39781f2336c" providerId="ADAL" clId="{A9531699-F1D1-4612-96CC-093BBC815920}" dt="2022-01-27T13:46:22.884" v="1188" actId="1076"/>
          <ac:picMkLst>
            <pc:docMk/>
            <pc:sldMk cId="0" sldId="256"/>
            <ac:picMk id="596" creationId="{0F665977-7301-4244-B5DB-3447D735439F}"/>
          </ac:picMkLst>
        </pc:picChg>
        <pc:picChg chg="add mod">
          <ac:chgData name="Julia Bullworthy" userId="fcd6b9e6-7916-4691-a4e5-b39781f2336c" providerId="ADAL" clId="{A9531699-F1D1-4612-96CC-093BBC815920}" dt="2022-01-27T14:11:28.154" v="1434" actId="1076"/>
          <ac:picMkLst>
            <pc:docMk/>
            <pc:sldMk cId="0" sldId="256"/>
            <ac:picMk id="599" creationId="{14579AC1-DE96-44E0-93E5-487A23CCFE26}"/>
          </ac:picMkLst>
        </pc:picChg>
        <pc:picChg chg="add mod">
          <ac:chgData name="Julia Bullworthy" userId="fcd6b9e6-7916-4691-a4e5-b39781f2336c" providerId="ADAL" clId="{A9531699-F1D1-4612-96CC-093BBC815920}" dt="2022-01-27T13:49:18.990" v="1209" actId="1076"/>
          <ac:picMkLst>
            <pc:docMk/>
            <pc:sldMk cId="0" sldId="256"/>
            <ac:picMk id="601" creationId="{A08064E1-F8C0-44CC-87E0-7D436375BA42}"/>
          </ac:picMkLst>
        </pc:picChg>
        <pc:picChg chg="add mod">
          <ac:chgData name="Julia Bullworthy" userId="fcd6b9e6-7916-4691-a4e5-b39781f2336c" providerId="ADAL" clId="{A9531699-F1D1-4612-96CC-093BBC815920}" dt="2022-01-27T13:49:23.311" v="1211" actId="1076"/>
          <ac:picMkLst>
            <pc:docMk/>
            <pc:sldMk cId="0" sldId="256"/>
            <ac:picMk id="602" creationId="{1B7AEA94-D6E5-4030-8E31-ED07C6641073}"/>
          </ac:picMkLst>
        </pc:picChg>
        <pc:picChg chg="add mod">
          <ac:chgData name="Julia Bullworthy" userId="fcd6b9e6-7916-4691-a4e5-b39781f2336c" providerId="ADAL" clId="{A9531699-F1D1-4612-96CC-093BBC815920}" dt="2022-01-27T13:49:29.649" v="1213" actId="1076"/>
          <ac:picMkLst>
            <pc:docMk/>
            <pc:sldMk cId="0" sldId="256"/>
            <ac:picMk id="603" creationId="{48A8EBE8-76D4-465B-883A-7A7F49279223}"/>
          </ac:picMkLst>
        </pc:picChg>
        <pc:picChg chg="add mod">
          <ac:chgData name="Julia Bullworthy" userId="fcd6b9e6-7916-4691-a4e5-b39781f2336c" providerId="ADAL" clId="{A9531699-F1D1-4612-96CC-093BBC815920}" dt="2022-01-27T14:09:58.206" v="1417" actId="1076"/>
          <ac:picMkLst>
            <pc:docMk/>
            <pc:sldMk cId="0" sldId="256"/>
            <ac:picMk id="609" creationId="{A1A3AD25-1E20-448C-B845-FC09E7425110}"/>
          </ac:picMkLst>
        </pc:picChg>
        <pc:picChg chg="add del mod">
          <ac:chgData name="Julia Bullworthy" userId="fcd6b9e6-7916-4691-a4e5-b39781f2336c" providerId="ADAL" clId="{A9531699-F1D1-4612-96CC-093BBC815920}" dt="2022-01-27T14:01:32.651" v="1295" actId="478"/>
          <ac:picMkLst>
            <pc:docMk/>
            <pc:sldMk cId="0" sldId="256"/>
            <ac:picMk id="610" creationId="{F3DF110E-F42E-46C4-8F20-9088E29DFF3F}"/>
          </ac:picMkLst>
        </pc:picChg>
        <pc:picChg chg="add del mod">
          <ac:chgData name="Julia Bullworthy" userId="fcd6b9e6-7916-4691-a4e5-b39781f2336c" providerId="ADAL" clId="{A9531699-F1D1-4612-96CC-093BBC815920}" dt="2022-01-27T13:51:33.021" v="1238" actId="478"/>
          <ac:picMkLst>
            <pc:docMk/>
            <pc:sldMk cId="0" sldId="256"/>
            <ac:picMk id="611" creationId="{3D3CB799-E144-4D75-988A-178E18219203}"/>
          </ac:picMkLst>
        </pc:picChg>
        <pc:picChg chg="add mod">
          <ac:chgData name="Julia Bullworthy" userId="fcd6b9e6-7916-4691-a4e5-b39781f2336c" providerId="ADAL" clId="{A9531699-F1D1-4612-96CC-093BBC815920}" dt="2022-01-27T14:11:38.105" v="1436" actId="1076"/>
          <ac:picMkLst>
            <pc:docMk/>
            <pc:sldMk cId="0" sldId="256"/>
            <ac:picMk id="612" creationId="{5C6D6A52-7915-41B4-8816-B8A79083494B}"/>
          </ac:picMkLst>
        </pc:picChg>
        <pc:picChg chg="add mod">
          <ac:chgData name="Julia Bullworthy" userId="fcd6b9e6-7916-4691-a4e5-b39781f2336c" providerId="ADAL" clId="{A9531699-F1D1-4612-96CC-093BBC815920}" dt="2022-01-27T14:09:35.878" v="1412" actId="1076"/>
          <ac:picMkLst>
            <pc:docMk/>
            <pc:sldMk cId="0" sldId="256"/>
            <ac:picMk id="613" creationId="{14DF1638-8E6A-4DDA-83C3-76B536C7ED2A}"/>
          </ac:picMkLst>
        </pc:picChg>
        <pc:picChg chg="add del mod">
          <ac:chgData name="Julia Bullworthy" userId="fcd6b9e6-7916-4691-a4e5-b39781f2336c" providerId="ADAL" clId="{A9531699-F1D1-4612-96CC-093BBC815920}" dt="2022-01-27T14:02:24.716" v="1310" actId="478"/>
          <ac:picMkLst>
            <pc:docMk/>
            <pc:sldMk cId="0" sldId="256"/>
            <ac:picMk id="614" creationId="{A1F5EE3C-B4F1-428A-889B-3700B4893B88}"/>
          </ac:picMkLst>
        </pc:picChg>
        <pc:picChg chg="add mod">
          <ac:chgData name="Julia Bullworthy" userId="fcd6b9e6-7916-4691-a4e5-b39781f2336c" providerId="ADAL" clId="{A9531699-F1D1-4612-96CC-093BBC815920}" dt="2022-01-27T13:52:03.045" v="1249" actId="1076"/>
          <ac:picMkLst>
            <pc:docMk/>
            <pc:sldMk cId="0" sldId="256"/>
            <ac:picMk id="615" creationId="{C60ED382-F6B1-4F2C-9206-0D004599F3A7}"/>
          </ac:picMkLst>
        </pc:picChg>
        <pc:picChg chg="add mod">
          <ac:chgData name="Julia Bullworthy" userId="fcd6b9e6-7916-4691-a4e5-b39781f2336c" providerId="ADAL" clId="{A9531699-F1D1-4612-96CC-093BBC815920}" dt="2022-01-27T14:02:38.454" v="1314" actId="1076"/>
          <ac:picMkLst>
            <pc:docMk/>
            <pc:sldMk cId="0" sldId="256"/>
            <ac:picMk id="616" creationId="{38DDBDB1-35D7-432F-93DA-538054075A43}"/>
          </ac:picMkLst>
        </pc:picChg>
        <pc:picChg chg="add mod">
          <ac:chgData name="Julia Bullworthy" userId="fcd6b9e6-7916-4691-a4e5-b39781f2336c" providerId="ADAL" clId="{A9531699-F1D1-4612-96CC-093BBC815920}" dt="2022-01-27T14:01:21.897" v="1291" actId="1076"/>
          <ac:picMkLst>
            <pc:docMk/>
            <pc:sldMk cId="0" sldId="256"/>
            <ac:picMk id="617" creationId="{2E29290C-62A2-453E-AAE1-7E693B4FBB99}"/>
          </ac:picMkLst>
        </pc:picChg>
        <pc:picChg chg="add mod">
          <ac:chgData name="Julia Bullworthy" userId="fcd6b9e6-7916-4691-a4e5-b39781f2336c" providerId="ADAL" clId="{A9531699-F1D1-4612-96CC-093BBC815920}" dt="2022-01-27T14:01:11.665" v="1287" actId="1076"/>
          <ac:picMkLst>
            <pc:docMk/>
            <pc:sldMk cId="0" sldId="256"/>
            <ac:picMk id="619" creationId="{5218BF79-6A4F-47FC-A7C5-CB14AA718348}"/>
          </ac:picMkLst>
        </pc:picChg>
        <pc:picChg chg="add mod">
          <ac:chgData name="Julia Bullworthy" userId="fcd6b9e6-7916-4691-a4e5-b39781f2336c" providerId="ADAL" clId="{A9531699-F1D1-4612-96CC-093BBC815920}" dt="2022-01-27T14:02:17.200" v="1307" actId="1076"/>
          <ac:picMkLst>
            <pc:docMk/>
            <pc:sldMk cId="0" sldId="256"/>
            <ac:picMk id="620" creationId="{7A874602-ADA7-4C88-B1F9-4157E3324CC1}"/>
          </ac:picMkLst>
        </pc:picChg>
        <pc:picChg chg="add mod">
          <ac:chgData name="Julia Bullworthy" userId="fcd6b9e6-7916-4691-a4e5-b39781f2336c" providerId="ADAL" clId="{A9531699-F1D1-4612-96CC-093BBC815920}" dt="2022-01-27T14:02:34.472" v="1313" actId="1076"/>
          <ac:picMkLst>
            <pc:docMk/>
            <pc:sldMk cId="0" sldId="256"/>
            <ac:picMk id="621" creationId="{86B83D75-A047-4641-B8B3-71BE51C2A536}"/>
          </ac:picMkLst>
        </pc:picChg>
        <pc:picChg chg="add mod">
          <ac:chgData name="Julia Bullworthy" userId="fcd6b9e6-7916-4691-a4e5-b39781f2336c" providerId="ADAL" clId="{A9531699-F1D1-4612-96CC-093BBC815920}" dt="2022-01-27T14:09:38.364" v="1413" actId="1076"/>
          <ac:picMkLst>
            <pc:docMk/>
            <pc:sldMk cId="0" sldId="256"/>
            <ac:picMk id="622" creationId="{CDA1A644-67D4-4751-B910-464D86710629}"/>
          </ac:picMkLst>
        </pc:picChg>
        <pc:picChg chg="add mod">
          <ac:chgData name="Julia Bullworthy" userId="fcd6b9e6-7916-4691-a4e5-b39781f2336c" providerId="ADAL" clId="{A9531699-F1D1-4612-96CC-093BBC815920}" dt="2022-01-27T14:01:58.967" v="1301" actId="1076"/>
          <ac:picMkLst>
            <pc:docMk/>
            <pc:sldMk cId="0" sldId="256"/>
            <ac:picMk id="623" creationId="{9A2E57A2-DE07-44D8-BF65-49EACC0AFE9F}"/>
          </ac:picMkLst>
        </pc:picChg>
        <pc:picChg chg="add mod">
          <ac:chgData name="Julia Bullworthy" userId="fcd6b9e6-7916-4691-a4e5-b39781f2336c" providerId="ADAL" clId="{A9531699-F1D1-4612-96CC-093BBC815920}" dt="2022-01-27T14:18:33.880" v="1514" actId="1076"/>
          <ac:picMkLst>
            <pc:docMk/>
            <pc:sldMk cId="0" sldId="256"/>
            <ac:picMk id="624" creationId="{0C367FAF-04E6-4979-AAED-C0095D1382FA}"/>
          </ac:picMkLst>
        </pc:picChg>
        <pc:picChg chg="add mod">
          <ac:chgData name="Julia Bullworthy" userId="fcd6b9e6-7916-4691-a4e5-b39781f2336c" providerId="ADAL" clId="{A9531699-F1D1-4612-96CC-093BBC815920}" dt="2022-01-27T14:05:04.464" v="1342" actId="1076"/>
          <ac:picMkLst>
            <pc:docMk/>
            <pc:sldMk cId="0" sldId="256"/>
            <ac:picMk id="625" creationId="{07B2EDC5-4FC9-491E-9943-3352E299616D}"/>
          </ac:picMkLst>
        </pc:picChg>
        <pc:picChg chg="add mod">
          <ac:chgData name="Julia Bullworthy" userId="fcd6b9e6-7916-4691-a4e5-b39781f2336c" providerId="ADAL" clId="{A9531699-F1D1-4612-96CC-093BBC815920}" dt="2022-01-27T14:02:29.135" v="1311" actId="1076"/>
          <ac:picMkLst>
            <pc:docMk/>
            <pc:sldMk cId="0" sldId="256"/>
            <ac:picMk id="626" creationId="{695A8B49-E740-42C5-9E0A-A7075C7EF51F}"/>
          </ac:picMkLst>
        </pc:picChg>
        <pc:picChg chg="add mod">
          <ac:chgData name="Julia Bullworthy" userId="fcd6b9e6-7916-4691-a4e5-b39781f2336c" providerId="ADAL" clId="{A9531699-F1D1-4612-96CC-093BBC815920}" dt="2022-01-27T14:11:55.785" v="1439" actId="1076"/>
          <ac:picMkLst>
            <pc:docMk/>
            <pc:sldMk cId="0" sldId="256"/>
            <ac:picMk id="629" creationId="{B75DCA21-8139-44C2-8398-D2FA78E7649F}"/>
          </ac:picMkLst>
        </pc:picChg>
        <pc:picChg chg="add mod">
          <ac:chgData name="Julia Bullworthy" userId="fcd6b9e6-7916-4691-a4e5-b39781f2336c" providerId="ADAL" clId="{A9531699-F1D1-4612-96CC-093BBC815920}" dt="2022-01-27T14:12:54.393" v="1465" actId="1076"/>
          <ac:picMkLst>
            <pc:docMk/>
            <pc:sldMk cId="0" sldId="256"/>
            <ac:picMk id="636" creationId="{17F02A33-20E0-4BF1-A5BB-7F7C9FE71A3D}"/>
          </ac:picMkLst>
        </pc:picChg>
        <pc:picChg chg="add mod">
          <ac:chgData name="Julia Bullworthy" userId="fcd6b9e6-7916-4691-a4e5-b39781f2336c" providerId="ADAL" clId="{A9531699-F1D1-4612-96CC-093BBC815920}" dt="2022-01-27T14:09:02.458" v="1404" actId="1076"/>
          <ac:picMkLst>
            <pc:docMk/>
            <pc:sldMk cId="0" sldId="256"/>
            <ac:picMk id="647" creationId="{112EA879-8B9A-4243-94FA-35F0B31701DD}"/>
          </ac:picMkLst>
        </pc:picChg>
        <pc:picChg chg="add mod">
          <ac:chgData name="Julia Bullworthy" userId="fcd6b9e6-7916-4691-a4e5-b39781f2336c" providerId="ADAL" clId="{A9531699-F1D1-4612-96CC-093BBC815920}" dt="2022-01-27T14:13:01.396" v="1467" actId="1076"/>
          <ac:picMkLst>
            <pc:docMk/>
            <pc:sldMk cId="0" sldId="256"/>
            <ac:picMk id="654" creationId="{CE00F84C-009C-4A0E-BD6A-3AC84DA5B411}"/>
          </ac:picMkLst>
        </pc:picChg>
        <pc:picChg chg="add mod">
          <ac:chgData name="Julia Bullworthy" userId="fcd6b9e6-7916-4691-a4e5-b39781f2336c" providerId="ADAL" clId="{A9531699-F1D1-4612-96CC-093BBC815920}" dt="2022-01-27T09:19:49.643" v="156" actId="1076"/>
          <ac:picMkLst>
            <pc:docMk/>
            <pc:sldMk cId="0" sldId="256"/>
            <ac:picMk id="1026" creationId="{5B866842-4917-4C87-8808-4DD56E6C5A07}"/>
          </ac:picMkLst>
        </pc:picChg>
        <pc:picChg chg="add mod">
          <ac:chgData name="Julia Bullworthy" userId="fcd6b9e6-7916-4691-a4e5-b39781f2336c" providerId="ADAL" clId="{A9531699-F1D1-4612-96CC-093BBC815920}" dt="2022-01-27T14:14:57.874" v="1480" actId="1076"/>
          <ac:picMkLst>
            <pc:docMk/>
            <pc:sldMk cId="0" sldId="256"/>
            <ac:picMk id="1028" creationId="{20250A71-99DB-4B49-A71C-F5AB4272643A}"/>
          </ac:picMkLst>
        </pc:picChg>
        <pc:picChg chg="add mod">
          <ac:chgData name="Julia Bullworthy" userId="fcd6b9e6-7916-4691-a4e5-b39781f2336c" providerId="ADAL" clId="{A9531699-F1D1-4612-96CC-093BBC815920}" dt="2022-01-27T09:19:01.215" v="146" actId="1076"/>
          <ac:picMkLst>
            <pc:docMk/>
            <pc:sldMk cId="0" sldId="256"/>
            <ac:picMk id="1030" creationId="{7E909DF3-A34E-4B12-8FED-98819AEC5474}"/>
          </ac:picMkLst>
        </pc:picChg>
        <pc:picChg chg="add mod">
          <ac:chgData name="Julia Bullworthy" userId="fcd6b9e6-7916-4691-a4e5-b39781f2336c" providerId="ADAL" clId="{A9531699-F1D1-4612-96CC-093BBC815920}" dt="2022-01-27T09:22:05.730" v="169" actId="1076"/>
          <ac:picMkLst>
            <pc:docMk/>
            <pc:sldMk cId="0" sldId="256"/>
            <ac:picMk id="1032" creationId="{DD97951B-FD45-4CAE-AAC5-B1030916F867}"/>
          </ac:picMkLst>
        </pc:picChg>
        <pc:picChg chg="add mod">
          <ac:chgData name="Julia Bullworthy" userId="fcd6b9e6-7916-4691-a4e5-b39781f2336c" providerId="ADAL" clId="{A9531699-F1D1-4612-96CC-093BBC815920}" dt="2022-01-27T09:25:20.914" v="185" actId="1076"/>
          <ac:picMkLst>
            <pc:docMk/>
            <pc:sldMk cId="0" sldId="256"/>
            <ac:picMk id="1034" creationId="{520A41F4-49EA-42A7-811E-020A6A2FACC1}"/>
          </ac:picMkLst>
        </pc:picChg>
        <pc:picChg chg="add del">
          <ac:chgData name="Julia Bullworthy" userId="fcd6b9e6-7916-4691-a4e5-b39781f2336c" providerId="ADAL" clId="{A9531699-F1D1-4612-96CC-093BBC815920}" dt="2022-01-27T09:26:40.940" v="198"/>
          <ac:picMkLst>
            <pc:docMk/>
            <pc:sldMk cId="0" sldId="256"/>
            <ac:picMk id="1036" creationId="{4D197B90-E6E3-46D6-8559-F56D0ACF8156}"/>
          </ac:picMkLst>
        </pc:picChg>
        <pc:picChg chg="add del mod">
          <ac:chgData name="Julia Bullworthy" userId="fcd6b9e6-7916-4691-a4e5-b39781f2336c" providerId="ADAL" clId="{A9531699-F1D1-4612-96CC-093BBC815920}" dt="2022-01-27T09:26:40.273" v="197"/>
          <ac:picMkLst>
            <pc:docMk/>
            <pc:sldMk cId="0" sldId="256"/>
            <ac:picMk id="1038" creationId="{A29DD2F9-3608-424E-89CF-2BE1708DD97E}"/>
          </ac:picMkLst>
        </pc:picChg>
        <pc:picChg chg="add del mod">
          <ac:chgData name="Julia Bullworthy" userId="fcd6b9e6-7916-4691-a4e5-b39781f2336c" providerId="ADAL" clId="{A9531699-F1D1-4612-96CC-093BBC815920}" dt="2022-01-27T09:26:40.260" v="196"/>
          <ac:picMkLst>
            <pc:docMk/>
            <pc:sldMk cId="0" sldId="256"/>
            <ac:picMk id="1040" creationId="{501AB29F-0875-4A20-86EA-30596E9DDDB5}"/>
          </ac:picMkLst>
        </pc:picChg>
        <pc:picChg chg="add del mod">
          <ac:chgData name="Julia Bullworthy" userId="fcd6b9e6-7916-4691-a4e5-b39781f2336c" providerId="ADAL" clId="{A9531699-F1D1-4612-96CC-093BBC815920}" dt="2022-01-27T09:26:40.246" v="195"/>
          <ac:picMkLst>
            <pc:docMk/>
            <pc:sldMk cId="0" sldId="256"/>
            <ac:picMk id="1042" creationId="{B6716791-BE7F-4080-80D7-6F800F7F759A}"/>
          </ac:picMkLst>
        </pc:picChg>
        <pc:picChg chg="add mod">
          <ac:chgData name="Julia Bullworthy" userId="fcd6b9e6-7916-4691-a4e5-b39781f2336c" providerId="ADAL" clId="{A9531699-F1D1-4612-96CC-093BBC815920}" dt="2022-01-27T13:29:55.090" v="1014" actId="1076"/>
          <ac:picMkLst>
            <pc:docMk/>
            <pc:sldMk cId="0" sldId="256"/>
            <ac:picMk id="1044" creationId="{3510C5B6-54C7-476A-9A48-C6099C6E705F}"/>
          </ac:picMkLst>
        </pc:picChg>
        <pc:picChg chg="add mod">
          <ac:chgData name="Julia Bullworthy" userId="fcd6b9e6-7916-4691-a4e5-b39781f2336c" providerId="ADAL" clId="{A9531699-F1D1-4612-96CC-093BBC815920}" dt="2022-01-27T13:49:56.622" v="1218" actId="1076"/>
          <ac:picMkLst>
            <pc:docMk/>
            <pc:sldMk cId="0" sldId="256"/>
            <ac:picMk id="1046" creationId="{F4CE2BFC-2F73-4656-898F-9F5715C9E381}"/>
          </ac:picMkLst>
        </pc:picChg>
        <pc:picChg chg="add mod">
          <ac:chgData name="Julia Bullworthy" userId="fcd6b9e6-7916-4691-a4e5-b39781f2336c" providerId="ADAL" clId="{A9531699-F1D1-4612-96CC-093BBC815920}" dt="2022-01-27T13:28:37.146" v="975" actId="1076"/>
          <ac:picMkLst>
            <pc:docMk/>
            <pc:sldMk cId="0" sldId="256"/>
            <ac:picMk id="1048" creationId="{05B5C5CC-14DA-4AFB-9EE8-FF3B8CCDCE24}"/>
          </ac:picMkLst>
        </pc:picChg>
        <pc:picChg chg="add mod">
          <ac:chgData name="Julia Bullworthy" userId="fcd6b9e6-7916-4691-a4e5-b39781f2336c" providerId="ADAL" clId="{A9531699-F1D1-4612-96CC-093BBC815920}" dt="2022-01-27T09:45:48.932" v="268" actId="1076"/>
          <ac:picMkLst>
            <pc:docMk/>
            <pc:sldMk cId="0" sldId="256"/>
            <ac:picMk id="1050" creationId="{560654C7-8B87-4E30-8349-E484A4E64096}"/>
          </ac:picMkLst>
        </pc:picChg>
        <pc:picChg chg="add mod">
          <ac:chgData name="Julia Bullworthy" userId="fcd6b9e6-7916-4691-a4e5-b39781f2336c" providerId="ADAL" clId="{A9531699-F1D1-4612-96CC-093BBC815920}" dt="2022-01-27T10:14:09.701" v="508" actId="1076"/>
          <ac:picMkLst>
            <pc:docMk/>
            <pc:sldMk cId="0" sldId="256"/>
            <ac:picMk id="1052" creationId="{9D7C9188-6D35-48BE-A8C3-4CF1F7E2081D}"/>
          </ac:picMkLst>
        </pc:picChg>
        <pc:picChg chg="add mod">
          <ac:chgData name="Julia Bullworthy" userId="fcd6b9e6-7916-4691-a4e5-b39781f2336c" providerId="ADAL" clId="{A9531699-F1D1-4612-96CC-093BBC815920}" dt="2022-01-27T13:28:12.117" v="972" actId="1076"/>
          <ac:picMkLst>
            <pc:docMk/>
            <pc:sldMk cId="0" sldId="256"/>
            <ac:picMk id="1054" creationId="{2F4EF6C4-44A0-4035-AA1E-7B7F5F24C0F8}"/>
          </ac:picMkLst>
        </pc:picChg>
        <pc:picChg chg="add mod">
          <ac:chgData name="Julia Bullworthy" userId="fcd6b9e6-7916-4691-a4e5-b39781f2336c" providerId="ADAL" clId="{A9531699-F1D1-4612-96CC-093BBC815920}" dt="2022-01-27T14:14:45.407" v="1477" actId="1076"/>
          <ac:picMkLst>
            <pc:docMk/>
            <pc:sldMk cId="0" sldId="256"/>
            <ac:picMk id="1056" creationId="{0D864CDE-7AE8-4AF3-9140-4D9442BB4871}"/>
          </ac:picMkLst>
        </pc:picChg>
        <pc:picChg chg="add mod">
          <ac:chgData name="Julia Bullworthy" userId="fcd6b9e6-7916-4691-a4e5-b39781f2336c" providerId="ADAL" clId="{A9531699-F1D1-4612-96CC-093BBC815920}" dt="2022-01-27T10:16:13.519" v="541" actId="1076"/>
          <ac:picMkLst>
            <pc:docMk/>
            <pc:sldMk cId="0" sldId="256"/>
            <ac:picMk id="1058" creationId="{2FB3D562-0EAD-4094-BC7C-65D47CC7AC0A}"/>
          </ac:picMkLst>
        </pc:picChg>
        <pc:picChg chg="add mod">
          <ac:chgData name="Julia Bullworthy" userId="fcd6b9e6-7916-4691-a4e5-b39781f2336c" providerId="ADAL" clId="{A9531699-F1D1-4612-96CC-093BBC815920}" dt="2022-01-27T10:21:15.906" v="568" actId="14100"/>
          <ac:picMkLst>
            <pc:docMk/>
            <pc:sldMk cId="0" sldId="256"/>
            <ac:picMk id="1060" creationId="{BD4F484A-24E2-457D-BE9E-078AE18A5BAA}"/>
          </ac:picMkLst>
        </pc:picChg>
        <pc:picChg chg="mod">
          <ac:chgData name="Julia Bullworthy" userId="fcd6b9e6-7916-4691-a4e5-b39781f2336c" providerId="ADAL" clId="{A9531699-F1D1-4612-96CC-093BBC815920}" dt="2022-01-27T09:30:27.631" v="238"/>
          <ac:picMkLst>
            <pc:docMk/>
            <pc:sldMk cId="0" sldId="256"/>
            <ac:picMk id="1062" creationId="{00000000-0000-0000-0000-000000000000}"/>
          </ac:picMkLst>
        </pc:picChg>
        <pc:picChg chg="del">
          <ac:chgData name="Julia Bullworthy" userId="fcd6b9e6-7916-4691-a4e5-b39781f2336c" providerId="ADAL" clId="{A9531699-F1D1-4612-96CC-093BBC815920}" dt="2022-01-27T10:34:06.861" v="669" actId="478"/>
          <ac:picMkLst>
            <pc:docMk/>
            <pc:sldMk cId="0" sldId="256"/>
            <ac:picMk id="1064" creationId="{00000000-0000-0000-0000-000000000000}"/>
          </ac:picMkLst>
        </pc:picChg>
        <pc:picChg chg="add mod">
          <ac:chgData name="Julia Bullworthy" userId="fcd6b9e6-7916-4691-a4e5-b39781f2336c" providerId="ADAL" clId="{A9531699-F1D1-4612-96CC-093BBC815920}" dt="2022-01-27T14:27:08.400" v="2036" actId="14100"/>
          <ac:picMkLst>
            <pc:docMk/>
            <pc:sldMk cId="0" sldId="256"/>
            <ac:picMk id="1066" creationId="{6AC6134D-F0B2-4FBC-A654-D4386AF004FA}"/>
          </ac:picMkLst>
        </pc:picChg>
        <pc:picChg chg="add mod">
          <ac:chgData name="Julia Bullworthy" userId="fcd6b9e6-7916-4691-a4e5-b39781f2336c" providerId="ADAL" clId="{A9531699-F1D1-4612-96CC-093BBC815920}" dt="2022-01-27T13:55:08.975" v="1265" actId="14100"/>
          <ac:picMkLst>
            <pc:docMk/>
            <pc:sldMk cId="0" sldId="256"/>
            <ac:picMk id="1068" creationId="{67455DDD-ADFD-48BD-84BD-0B7C6E5DCD68}"/>
          </ac:picMkLst>
        </pc:picChg>
        <pc:picChg chg="add mod">
          <ac:chgData name="Julia Bullworthy" userId="fcd6b9e6-7916-4691-a4e5-b39781f2336c" providerId="ADAL" clId="{A9531699-F1D1-4612-96CC-093BBC815920}" dt="2022-01-27T13:58:45.544" v="1275" actId="1076"/>
          <ac:picMkLst>
            <pc:docMk/>
            <pc:sldMk cId="0" sldId="256"/>
            <ac:picMk id="1070" creationId="{6C7BBE86-DD57-47DF-A7BB-ADD7E22A0477}"/>
          </ac:picMkLst>
        </pc:picChg>
        <pc:picChg chg="add mod">
          <ac:chgData name="Julia Bullworthy" userId="fcd6b9e6-7916-4691-a4e5-b39781f2336c" providerId="ADAL" clId="{A9531699-F1D1-4612-96CC-093BBC815920}" dt="2022-01-27T14:01:23.661" v="1292" actId="1076"/>
          <ac:picMkLst>
            <pc:docMk/>
            <pc:sldMk cId="0" sldId="256"/>
            <ac:picMk id="1072" creationId="{AEAD7B33-CA7A-45E0-B465-6E132B895F4E}"/>
          </ac:picMkLst>
        </pc:picChg>
        <pc:cxnChg chg="mod">
          <ac:chgData name="Julia Bullworthy" userId="fcd6b9e6-7916-4691-a4e5-b39781f2336c" providerId="ADAL" clId="{A9531699-F1D1-4612-96CC-093BBC815920}" dt="2022-01-27T10:14:00.962" v="504" actId="1076"/>
          <ac:cxnSpMkLst>
            <pc:docMk/>
            <pc:sldMk cId="0" sldId="256"/>
            <ac:cxnSpMk id="116" creationId="{2B8A1726-BF9D-A24C-9FBF-5604C5D9EE7E}"/>
          </ac:cxnSpMkLst>
        </pc:cxnChg>
        <pc:cxnChg chg="mod">
          <ac:chgData name="Julia Bullworthy" userId="fcd6b9e6-7916-4691-a4e5-b39781f2336c" providerId="ADAL" clId="{A9531699-F1D1-4612-96CC-093BBC815920}" dt="2022-01-27T10:14:18.499" v="512" actId="1076"/>
          <ac:cxnSpMkLst>
            <pc:docMk/>
            <pc:sldMk cId="0" sldId="256"/>
            <ac:cxnSpMk id="117" creationId="{2B8A1726-BF9D-A24C-9FBF-5604C5D9EE7E}"/>
          </ac:cxnSpMkLst>
        </pc:cxnChg>
        <pc:cxnChg chg="mod">
          <ac:chgData name="Julia Bullworthy" userId="fcd6b9e6-7916-4691-a4e5-b39781f2336c" providerId="ADAL" clId="{A9531699-F1D1-4612-96CC-093BBC815920}" dt="2022-01-27T10:14:24.840" v="514" actId="1076"/>
          <ac:cxnSpMkLst>
            <pc:docMk/>
            <pc:sldMk cId="0" sldId="256"/>
            <ac:cxnSpMk id="118" creationId="{2B8A1726-BF9D-A24C-9FBF-5604C5D9EE7E}"/>
          </ac:cxnSpMkLst>
        </pc:cxnChg>
        <pc:cxnChg chg="mod">
          <ac:chgData name="Julia Bullworthy" userId="fcd6b9e6-7916-4691-a4e5-b39781f2336c" providerId="ADAL" clId="{A9531699-F1D1-4612-96CC-093BBC815920}" dt="2022-01-27T13:33:34.891" v="1065" actId="1076"/>
          <ac:cxnSpMkLst>
            <pc:docMk/>
            <pc:sldMk cId="0" sldId="256"/>
            <ac:cxnSpMk id="119" creationId="{2B8A1726-BF9D-A24C-9FBF-5604C5D9EE7E}"/>
          </ac:cxnSpMkLst>
        </pc:cxnChg>
        <pc:cxnChg chg="mod">
          <ac:chgData name="Julia Bullworthy" userId="fcd6b9e6-7916-4691-a4e5-b39781f2336c" providerId="ADAL" clId="{A9531699-F1D1-4612-96CC-093BBC815920}" dt="2022-01-27T10:14:48.382" v="520" actId="1076"/>
          <ac:cxnSpMkLst>
            <pc:docMk/>
            <pc:sldMk cId="0" sldId="256"/>
            <ac:cxnSpMk id="120" creationId="{2B8A1726-BF9D-A24C-9FBF-5604C5D9EE7E}"/>
          </ac:cxnSpMkLst>
        </pc:cxnChg>
        <pc:cxnChg chg="mod">
          <ac:chgData name="Julia Bullworthy" userId="fcd6b9e6-7916-4691-a4e5-b39781f2336c" providerId="ADAL" clId="{A9531699-F1D1-4612-96CC-093BBC815920}" dt="2022-01-27T10:14:13.083" v="510" actId="1076"/>
          <ac:cxnSpMkLst>
            <pc:docMk/>
            <pc:sldMk cId="0" sldId="256"/>
            <ac:cxnSpMk id="121" creationId="{2B8A1726-BF9D-A24C-9FBF-5604C5D9EE7E}"/>
          </ac:cxnSpMkLst>
        </pc:cxnChg>
        <pc:cxnChg chg="mod">
          <ac:chgData name="Julia Bullworthy" userId="fcd6b9e6-7916-4691-a4e5-b39781f2336c" providerId="ADAL" clId="{A9531699-F1D1-4612-96CC-093BBC815920}" dt="2022-01-27T10:14:07.189" v="507" actId="1076"/>
          <ac:cxnSpMkLst>
            <pc:docMk/>
            <pc:sldMk cId="0" sldId="256"/>
            <ac:cxnSpMk id="122" creationId="{2B8A1726-BF9D-A24C-9FBF-5604C5D9EE7E}"/>
          </ac:cxnSpMkLst>
        </pc:cxnChg>
        <pc:cxnChg chg="mod">
          <ac:chgData name="Julia Bullworthy" userId="fcd6b9e6-7916-4691-a4e5-b39781f2336c" providerId="ADAL" clId="{A9531699-F1D1-4612-96CC-093BBC815920}" dt="2022-01-27T10:13:59.106" v="503" actId="1076"/>
          <ac:cxnSpMkLst>
            <pc:docMk/>
            <pc:sldMk cId="0" sldId="256"/>
            <ac:cxnSpMk id="123" creationId="{2B8A1726-BF9D-A24C-9FBF-5604C5D9EE7E}"/>
          </ac:cxnSpMkLst>
        </pc:cxnChg>
        <pc:cxnChg chg="mod">
          <ac:chgData name="Julia Bullworthy" userId="fcd6b9e6-7916-4691-a4e5-b39781f2336c" providerId="ADAL" clId="{A9531699-F1D1-4612-96CC-093BBC815920}" dt="2022-01-27T13:37:14.588" v="1120" actId="692"/>
          <ac:cxnSpMkLst>
            <pc:docMk/>
            <pc:sldMk cId="0" sldId="256"/>
            <ac:cxnSpMk id="144" creationId="{2B8A1726-BF9D-A24C-9FBF-5604C5D9EE7E}"/>
          </ac:cxnSpMkLst>
        </pc:cxnChg>
        <pc:cxnChg chg="mod">
          <ac:chgData name="Julia Bullworthy" userId="fcd6b9e6-7916-4691-a4e5-b39781f2336c" providerId="ADAL" clId="{A9531699-F1D1-4612-96CC-093BBC815920}" dt="2022-01-27T13:37:25.764" v="1122" actId="692"/>
          <ac:cxnSpMkLst>
            <pc:docMk/>
            <pc:sldMk cId="0" sldId="256"/>
            <ac:cxnSpMk id="145" creationId="{2B8A1726-BF9D-A24C-9FBF-5604C5D9EE7E}"/>
          </ac:cxnSpMkLst>
        </pc:cxnChg>
        <pc:cxnChg chg="mod">
          <ac:chgData name="Julia Bullworthy" userId="fcd6b9e6-7916-4691-a4e5-b39781f2336c" providerId="ADAL" clId="{A9531699-F1D1-4612-96CC-093BBC815920}" dt="2022-01-27T10:15:07.075" v="525" actId="1076"/>
          <ac:cxnSpMkLst>
            <pc:docMk/>
            <pc:sldMk cId="0" sldId="256"/>
            <ac:cxnSpMk id="146" creationId="{2B8A1726-BF9D-A24C-9FBF-5604C5D9EE7E}"/>
          </ac:cxnSpMkLst>
        </pc:cxnChg>
        <pc:cxnChg chg="mod">
          <ac:chgData name="Julia Bullworthy" userId="fcd6b9e6-7916-4691-a4e5-b39781f2336c" providerId="ADAL" clId="{A9531699-F1D1-4612-96CC-093BBC815920}" dt="2022-01-27T13:37:20.587" v="1121" actId="692"/>
          <ac:cxnSpMkLst>
            <pc:docMk/>
            <pc:sldMk cId="0" sldId="256"/>
            <ac:cxnSpMk id="147" creationId="{2B8A1726-BF9D-A24C-9FBF-5604C5D9EE7E}"/>
          </ac:cxnSpMkLst>
        </pc:cxnChg>
        <pc:cxnChg chg="mod">
          <ac:chgData name="Julia Bullworthy" userId="fcd6b9e6-7916-4691-a4e5-b39781f2336c" providerId="ADAL" clId="{A9531699-F1D1-4612-96CC-093BBC815920}" dt="2022-01-27T10:17:23.381" v="555" actId="1076"/>
          <ac:cxnSpMkLst>
            <pc:docMk/>
            <pc:sldMk cId="0" sldId="256"/>
            <ac:cxnSpMk id="155" creationId="{2B8A1726-BF9D-A24C-9FBF-5604C5D9EE7E}"/>
          </ac:cxnSpMkLst>
        </pc:cxnChg>
        <pc:cxnChg chg="mod">
          <ac:chgData name="Julia Bullworthy" userId="fcd6b9e6-7916-4691-a4e5-b39781f2336c" providerId="ADAL" clId="{A9531699-F1D1-4612-96CC-093BBC815920}" dt="2022-01-27T10:07:50.156" v="466" actId="14100"/>
          <ac:cxnSpMkLst>
            <pc:docMk/>
            <pc:sldMk cId="0" sldId="256"/>
            <ac:cxnSpMk id="177" creationId="{2B8A1726-BF9D-A24C-9FBF-5604C5D9EE7E}"/>
          </ac:cxnSpMkLst>
        </pc:cxnChg>
        <pc:cxnChg chg="mod">
          <ac:chgData name="Julia Bullworthy" userId="fcd6b9e6-7916-4691-a4e5-b39781f2336c" providerId="ADAL" clId="{A9531699-F1D1-4612-96CC-093BBC815920}" dt="2022-01-27T10:10:20.664" v="490" actId="1076"/>
          <ac:cxnSpMkLst>
            <pc:docMk/>
            <pc:sldMk cId="0" sldId="256"/>
            <ac:cxnSpMk id="178" creationId="{2B8A1726-BF9D-A24C-9FBF-5604C5D9EE7E}"/>
          </ac:cxnSpMkLst>
        </pc:cxnChg>
        <pc:cxnChg chg="add del">
          <ac:chgData name="Julia Bullworthy" userId="fcd6b9e6-7916-4691-a4e5-b39781f2336c" providerId="ADAL" clId="{A9531699-F1D1-4612-96CC-093BBC815920}" dt="2022-01-27T10:09:16.710" v="480" actId="478"/>
          <ac:cxnSpMkLst>
            <pc:docMk/>
            <pc:sldMk cId="0" sldId="256"/>
            <ac:cxnSpMk id="180" creationId="{2B8A1726-BF9D-A24C-9FBF-5604C5D9EE7E}"/>
          </ac:cxnSpMkLst>
        </pc:cxnChg>
        <pc:cxnChg chg="del">
          <ac:chgData name="Julia Bullworthy" userId="fcd6b9e6-7916-4691-a4e5-b39781f2336c" providerId="ADAL" clId="{A9531699-F1D1-4612-96CC-093BBC815920}" dt="2022-01-27T10:07:42.771" v="464" actId="478"/>
          <ac:cxnSpMkLst>
            <pc:docMk/>
            <pc:sldMk cId="0" sldId="256"/>
            <ac:cxnSpMk id="189" creationId="{2B8A1726-BF9D-A24C-9FBF-5604C5D9EE7E}"/>
          </ac:cxnSpMkLst>
        </pc:cxnChg>
        <pc:cxnChg chg="mod">
          <ac:chgData name="Julia Bullworthy" userId="fcd6b9e6-7916-4691-a4e5-b39781f2336c" providerId="ADAL" clId="{A9531699-F1D1-4612-96CC-093BBC815920}" dt="2022-01-27T10:23:30.876" v="604" actId="1076"/>
          <ac:cxnSpMkLst>
            <pc:docMk/>
            <pc:sldMk cId="0" sldId="256"/>
            <ac:cxnSpMk id="216" creationId="{2B8A1726-BF9D-A24C-9FBF-5604C5D9EE7E}"/>
          </ac:cxnSpMkLst>
        </pc:cxnChg>
        <pc:cxnChg chg="del">
          <ac:chgData name="Julia Bullworthy" userId="fcd6b9e6-7916-4691-a4e5-b39781f2336c" providerId="ADAL" clId="{A9531699-F1D1-4612-96CC-093BBC815920}" dt="2022-01-27T10:23:16.222" v="600" actId="478"/>
          <ac:cxnSpMkLst>
            <pc:docMk/>
            <pc:sldMk cId="0" sldId="256"/>
            <ac:cxnSpMk id="224" creationId="{2B8A1726-BF9D-A24C-9FBF-5604C5D9EE7E}"/>
          </ac:cxnSpMkLst>
        </pc:cxnChg>
        <pc:cxnChg chg="mod">
          <ac:chgData name="Julia Bullworthy" userId="fcd6b9e6-7916-4691-a4e5-b39781f2336c" providerId="ADAL" clId="{A9531699-F1D1-4612-96CC-093BBC815920}" dt="2022-01-27T10:24:31.162" v="622" actId="1076"/>
          <ac:cxnSpMkLst>
            <pc:docMk/>
            <pc:sldMk cId="0" sldId="256"/>
            <ac:cxnSpMk id="225" creationId="{2B8A1726-BF9D-A24C-9FBF-5604C5D9EE7E}"/>
          </ac:cxnSpMkLst>
        </pc:cxnChg>
        <pc:cxnChg chg="mod">
          <ac:chgData name="Julia Bullworthy" userId="fcd6b9e6-7916-4691-a4e5-b39781f2336c" providerId="ADAL" clId="{A9531699-F1D1-4612-96CC-093BBC815920}" dt="2022-01-27T10:31:09.926" v="650" actId="1076"/>
          <ac:cxnSpMkLst>
            <pc:docMk/>
            <pc:sldMk cId="0" sldId="256"/>
            <ac:cxnSpMk id="232" creationId="{2B8A1726-BF9D-A24C-9FBF-5604C5D9EE7E}"/>
          </ac:cxnSpMkLst>
        </pc:cxnChg>
        <pc:cxnChg chg="del">
          <ac:chgData name="Julia Bullworthy" userId="fcd6b9e6-7916-4691-a4e5-b39781f2336c" providerId="ADAL" clId="{A9531699-F1D1-4612-96CC-093BBC815920}" dt="2022-01-27T10:23:13.926" v="599" actId="478"/>
          <ac:cxnSpMkLst>
            <pc:docMk/>
            <pc:sldMk cId="0" sldId="256"/>
            <ac:cxnSpMk id="234" creationId="{2B8A1726-BF9D-A24C-9FBF-5604C5D9EE7E}"/>
          </ac:cxnSpMkLst>
        </pc:cxnChg>
        <pc:cxnChg chg="mod">
          <ac:chgData name="Julia Bullworthy" userId="fcd6b9e6-7916-4691-a4e5-b39781f2336c" providerId="ADAL" clId="{A9531699-F1D1-4612-96CC-093BBC815920}" dt="2022-01-27T13:27:36.644" v="969" actId="1076"/>
          <ac:cxnSpMkLst>
            <pc:docMk/>
            <pc:sldMk cId="0" sldId="256"/>
            <ac:cxnSpMk id="235" creationId="{2B8A1726-BF9D-A24C-9FBF-5604C5D9EE7E}"/>
          </ac:cxnSpMkLst>
        </pc:cxnChg>
        <pc:cxnChg chg="mod">
          <ac:chgData name="Julia Bullworthy" userId="fcd6b9e6-7916-4691-a4e5-b39781f2336c" providerId="ADAL" clId="{A9531699-F1D1-4612-96CC-093BBC815920}" dt="2022-01-27T10:24:39.056" v="624" actId="1076"/>
          <ac:cxnSpMkLst>
            <pc:docMk/>
            <pc:sldMk cId="0" sldId="256"/>
            <ac:cxnSpMk id="236" creationId="{2B8A1726-BF9D-A24C-9FBF-5604C5D9EE7E}"/>
          </ac:cxnSpMkLst>
        </pc:cxnChg>
        <pc:cxnChg chg="mod">
          <ac:chgData name="Julia Bullworthy" userId="fcd6b9e6-7916-4691-a4e5-b39781f2336c" providerId="ADAL" clId="{A9531699-F1D1-4612-96CC-093BBC815920}" dt="2022-01-27T13:40:35.635" v="1133" actId="692"/>
          <ac:cxnSpMkLst>
            <pc:docMk/>
            <pc:sldMk cId="0" sldId="256"/>
            <ac:cxnSpMk id="255" creationId="{2B8A1726-BF9D-A24C-9FBF-5604C5D9EE7E}"/>
          </ac:cxnSpMkLst>
        </pc:cxnChg>
        <pc:cxnChg chg="mod">
          <ac:chgData name="Julia Bullworthy" userId="fcd6b9e6-7916-4691-a4e5-b39781f2336c" providerId="ADAL" clId="{A9531699-F1D1-4612-96CC-093BBC815920}" dt="2022-01-27T10:23:28.252" v="603" actId="1076"/>
          <ac:cxnSpMkLst>
            <pc:docMk/>
            <pc:sldMk cId="0" sldId="256"/>
            <ac:cxnSpMk id="258" creationId="{2B8A1726-BF9D-A24C-9FBF-5604C5D9EE7E}"/>
          </ac:cxnSpMkLst>
        </pc:cxnChg>
        <pc:cxnChg chg="mod">
          <ac:chgData name="Julia Bullworthy" userId="fcd6b9e6-7916-4691-a4e5-b39781f2336c" providerId="ADAL" clId="{A9531699-F1D1-4612-96CC-093BBC815920}" dt="2022-01-27T10:24:26.860" v="621" actId="1076"/>
          <ac:cxnSpMkLst>
            <pc:docMk/>
            <pc:sldMk cId="0" sldId="256"/>
            <ac:cxnSpMk id="259" creationId="{2B8A1726-BF9D-A24C-9FBF-5604C5D9EE7E}"/>
          </ac:cxnSpMkLst>
        </pc:cxnChg>
        <pc:cxnChg chg="mod">
          <ac:chgData name="Julia Bullworthy" userId="fcd6b9e6-7916-4691-a4e5-b39781f2336c" providerId="ADAL" clId="{A9531699-F1D1-4612-96CC-093BBC815920}" dt="2022-01-27T10:23:56.901" v="613" actId="1076"/>
          <ac:cxnSpMkLst>
            <pc:docMk/>
            <pc:sldMk cId="0" sldId="256"/>
            <ac:cxnSpMk id="260" creationId="{2B8A1726-BF9D-A24C-9FBF-5604C5D9EE7E}"/>
          </ac:cxnSpMkLst>
        </pc:cxnChg>
        <pc:cxnChg chg="mod">
          <ac:chgData name="Julia Bullworthy" userId="fcd6b9e6-7916-4691-a4e5-b39781f2336c" providerId="ADAL" clId="{A9531699-F1D1-4612-96CC-093BBC815920}" dt="2022-01-27T13:26:44.770" v="953" actId="1076"/>
          <ac:cxnSpMkLst>
            <pc:docMk/>
            <pc:sldMk cId="0" sldId="256"/>
            <ac:cxnSpMk id="262" creationId="{2B8A1726-BF9D-A24C-9FBF-5604C5D9EE7E}"/>
          </ac:cxnSpMkLst>
        </pc:cxnChg>
        <pc:cxnChg chg="mod">
          <ac:chgData name="Julia Bullworthy" userId="fcd6b9e6-7916-4691-a4e5-b39781f2336c" providerId="ADAL" clId="{A9531699-F1D1-4612-96CC-093BBC815920}" dt="2022-01-27T09:29:59.746" v="234" actId="1076"/>
          <ac:cxnSpMkLst>
            <pc:docMk/>
            <pc:sldMk cId="0" sldId="256"/>
            <ac:cxnSpMk id="280" creationId="{2B8A1726-BF9D-A24C-9FBF-5604C5D9EE7E}"/>
          </ac:cxnSpMkLst>
        </pc:cxnChg>
        <pc:cxnChg chg="del">
          <ac:chgData name="Julia Bullworthy" userId="fcd6b9e6-7916-4691-a4e5-b39781f2336c" providerId="ADAL" clId="{A9531699-F1D1-4612-96CC-093BBC815920}" dt="2022-01-27T09:29:22.863" v="226" actId="478"/>
          <ac:cxnSpMkLst>
            <pc:docMk/>
            <pc:sldMk cId="0" sldId="256"/>
            <ac:cxnSpMk id="288" creationId="{2B8A1726-BF9D-A24C-9FBF-5604C5D9EE7E}"/>
          </ac:cxnSpMkLst>
        </pc:cxnChg>
        <pc:cxnChg chg="del">
          <ac:chgData name="Julia Bullworthy" userId="fcd6b9e6-7916-4691-a4e5-b39781f2336c" providerId="ADAL" clId="{A9531699-F1D1-4612-96CC-093BBC815920}" dt="2022-01-27T09:29:24.659" v="227" actId="478"/>
          <ac:cxnSpMkLst>
            <pc:docMk/>
            <pc:sldMk cId="0" sldId="256"/>
            <ac:cxnSpMk id="291" creationId="{2B8A1726-BF9D-A24C-9FBF-5604C5D9EE7E}"/>
          </ac:cxnSpMkLst>
        </pc:cxnChg>
        <pc:cxnChg chg="add mod">
          <ac:chgData name="Julia Bullworthy" userId="fcd6b9e6-7916-4691-a4e5-b39781f2336c" providerId="ADAL" clId="{A9531699-F1D1-4612-96CC-093BBC815920}" dt="2022-01-27T09:21:56.079" v="166" actId="14100"/>
          <ac:cxnSpMkLst>
            <pc:docMk/>
            <pc:sldMk cId="0" sldId="256"/>
            <ac:cxnSpMk id="293" creationId="{6E01D2F2-15D4-40C2-B410-38310F385780}"/>
          </ac:cxnSpMkLst>
        </pc:cxnChg>
        <pc:cxnChg chg="del">
          <ac:chgData name="Julia Bullworthy" userId="fcd6b9e6-7916-4691-a4e5-b39781f2336c" providerId="ADAL" clId="{A9531699-F1D1-4612-96CC-093BBC815920}" dt="2022-01-27T09:29:21.115" v="225" actId="478"/>
          <ac:cxnSpMkLst>
            <pc:docMk/>
            <pc:sldMk cId="0" sldId="256"/>
            <ac:cxnSpMk id="294" creationId="{2B8A1726-BF9D-A24C-9FBF-5604C5D9EE7E}"/>
          </ac:cxnSpMkLst>
        </pc:cxnChg>
        <pc:cxnChg chg="add del mod">
          <ac:chgData name="Julia Bullworthy" userId="fcd6b9e6-7916-4691-a4e5-b39781f2336c" providerId="ADAL" clId="{A9531699-F1D1-4612-96CC-093BBC815920}" dt="2022-01-27T09:25:50.491" v="189" actId="478"/>
          <ac:cxnSpMkLst>
            <pc:docMk/>
            <pc:sldMk cId="0" sldId="256"/>
            <ac:cxnSpMk id="299" creationId="{3070C3B3-3D17-4FB0-BA29-834DA83BD8AD}"/>
          </ac:cxnSpMkLst>
        </pc:cxnChg>
        <pc:cxnChg chg="mod">
          <ac:chgData name="Julia Bullworthy" userId="fcd6b9e6-7916-4691-a4e5-b39781f2336c" providerId="ADAL" clId="{A9531699-F1D1-4612-96CC-093BBC815920}" dt="2022-01-27T09:30:08.680" v="237" actId="1076"/>
          <ac:cxnSpMkLst>
            <pc:docMk/>
            <pc:sldMk cId="0" sldId="256"/>
            <ac:cxnSpMk id="306" creationId="{2B8A1726-BF9D-A24C-9FBF-5604C5D9EE7E}"/>
          </ac:cxnSpMkLst>
        </pc:cxnChg>
        <pc:cxnChg chg="mod">
          <ac:chgData name="Julia Bullworthy" userId="fcd6b9e6-7916-4691-a4e5-b39781f2336c" providerId="ADAL" clId="{A9531699-F1D1-4612-96CC-093BBC815920}" dt="2022-01-27T09:25:55.137" v="190" actId="1076"/>
          <ac:cxnSpMkLst>
            <pc:docMk/>
            <pc:sldMk cId="0" sldId="256"/>
            <ac:cxnSpMk id="309" creationId="{2B8A1726-BF9D-A24C-9FBF-5604C5D9EE7E}"/>
          </ac:cxnSpMkLst>
        </pc:cxnChg>
        <pc:cxnChg chg="del">
          <ac:chgData name="Julia Bullworthy" userId="fcd6b9e6-7916-4691-a4e5-b39781f2336c" providerId="ADAL" clId="{A9531699-F1D1-4612-96CC-093BBC815920}" dt="2022-01-27T09:22:37.464" v="176" actId="478"/>
          <ac:cxnSpMkLst>
            <pc:docMk/>
            <pc:sldMk cId="0" sldId="256"/>
            <ac:cxnSpMk id="312" creationId="{2B8A1726-BF9D-A24C-9FBF-5604C5D9EE7E}"/>
          </ac:cxnSpMkLst>
        </pc:cxnChg>
        <pc:cxnChg chg="del">
          <ac:chgData name="Julia Bullworthy" userId="fcd6b9e6-7916-4691-a4e5-b39781f2336c" providerId="ADAL" clId="{A9531699-F1D1-4612-96CC-093BBC815920}" dt="2022-01-27T09:22:32.909" v="174" actId="478"/>
          <ac:cxnSpMkLst>
            <pc:docMk/>
            <pc:sldMk cId="0" sldId="256"/>
            <ac:cxnSpMk id="318" creationId="{2B8A1726-BF9D-A24C-9FBF-5604C5D9EE7E}"/>
          </ac:cxnSpMkLst>
        </pc:cxnChg>
        <pc:cxnChg chg="del">
          <ac:chgData name="Julia Bullworthy" userId="fcd6b9e6-7916-4691-a4e5-b39781f2336c" providerId="ADAL" clId="{A9531699-F1D1-4612-96CC-093BBC815920}" dt="2022-01-27T09:22:35.220" v="175" actId="478"/>
          <ac:cxnSpMkLst>
            <pc:docMk/>
            <pc:sldMk cId="0" sldId="256"/>
            <ac:cxnSpMk id="323" creationId="{2B8A1726-BF9D-A24C-9FBF-5604C5D9EE7E}"/>
          </ac:cxnSpMkLst>
        </pc:cxnChg>
        <pc:cxnChg chg="add mod">
          <ac:chgData name="Julia Bullworthy" userId="fcd6b9e6-7916-4691-a4e5-b39781f2336c" providerId="ADAL" clId="{A9531699-F1D1-4612-96CC-093BBC815920}" dt="2022-01-27T10:16:16.459" v="542" actId="1076"/>
          <ac:cxnSpMkLst>
            <pc:docMk/>
            <pc:sldMk cId="0" sldId="256"/>
            <ac:cxnSpMk id="330" creationId="{837AA2BB-96A0-4A5E-9017-644DE3B0F8EF}"/>
          </ac:cxnSpMkLst>
        </pc:cxnChg>
        <pc:cxnChg chg="add mod">
          <ac:chgData name="Julia Bullworthy" userId="fcd6b9e6-7916-4691-a4e5-b39781f2336c" providerId="ADAL" clId="{A9531699-F1D1-4612-96CC-093BBC815920}" dt="2022-01-27T10:15:12.215" v="527" actId="1076"/>
          <ac:cxnSpMkLst>
            <pc:docMk/>
            <pc:sldMk cId="0" sldId="256"/>
            <ac:cxnSpMk id="331" creationId="{6E641C3A-842F-4AC1-88DF-D5145AE135B8}"/>
          </ac:cxnSpMkLst>
        </pc:cxnChg>
        <pc:cxnChg chg="add mod">
          <ac:chgData name="Julia Bullworthy" userId="fcd6b9e6-7916-4691-a4e5-b39781f2336c" providerId="ADAL" clId="{A9531699-F1D1-4612-96CC-093BBC815920}" dt="2022-01-27T13:37:09.288" v="1119" actId="692"/>
          <ac:cxnSpMkLst>
            <pc:docMk/>
            <pc:sldMk cId="0" sldId="256"/>
            <ac:cxnSpMk id="334" creationId="{38BC3B54-F2F2-4B95-96E1-5C21C8E5A952}"/>
          </ac:cxnSpMkLst>
        </pc:cxnChg>
        <pc:cxnChg chg="add mod">
          <ac:chgData name="Julia Bullworthy" userId="fcd6b9e6-7916-4691-a4e5-b39781f2336c" providerId="ADAL" clId="{A9531699-F1D1-4612-96CC-093BBC815920}" dt="2022-01-27T10:17:27.579" v="556" actId="1076"/>
          <ac:cxnSpMkLst>
            <pc:docMk/>
            <pc:sldMk cId="0" sldId="256"/>
            <ac:cxnSpMk id="348" creationId="{7F2B2F1B-A587-4DFE-8FB9-60D0EA2381D7}"/>
          </ac:cxnSpMkLst>
        </pc:cxnChg>
        <pc:cxnChg chg="add mod">
          <ac:chgData name="Julia Bullworthy" userId="fcd6b9e6-7916-4691-a4e5-b39781f2336c" providerId="ADAL" clId="{A9531699-F1D1-4612-96CC-093BBC815920}" dt="2022-01-27T10:21:51.698" v="577" actId="1076"/>
          <ac:cxnSpMkLst>
            <pc:docMk/>
            <pc:sldMk cId="0" sldId="256"/>
            <ac:cxnSpMk id="350" creationId="{877638E0-CF65-4488-8C48-1507356316C1}"/>
          </ac:cxnSpMkLst>
        </pc:cxnChg>
        <pc:cxnChg chg="add mod">
          <ac:chgData name="Julia Bullworthy" userId="fcd6b9e6-7916-4691-a4e5-b39781f2336c" providerId="ADAL" clId="{A9531699-F1D1-4612-96CC-093BBC815920}" dt="2022-01-27T10:22:08.592" v="582" actId="1076"/>
          <ac:cxnSpMkLst>
            <pc:docMk/>
            <pc:sldMk cId="0" sldId="256"/>
            <ac:cxnSpMk id="352" creationId="{14F8B12C-63AD-4D73-848D-77A08FADF0EE}"/>
          </ac:cxnSpMkLst>
        </pc:cxnChg>
        <pc:cxnChg chg="add mod">
          <ac:chgData name="Julia Bullworthy" userId="fcd6b9e6-7916-4691-a4e5-b39781f2336c" providerId="ADAL" clId="{A9531699-F1D1-4612-96CC-093BBC815920}" dt="2022-01-27T10:30:49.928" v="646" actId="14100"/>
          <ac:cxnSpMkLst>
            <pc:docMk/>
            <pc:sldMk cId="0" sldId="256"/>
            <ac:cxnSpMk id="363" creationId="{0F45F918-9FA8-421A-96F2-A5826CAAE221}"/>
          </ac:cxnSpMkLst>
        </pc:cxnChg>
        <pc:cxnChg chg="mod">
          <ac:chgData name="Julia Bullworthy" userId="fcd6b9e6-7916-4691-a4e5-b39781f2336c" providerId="ADAL" clId="{A9531699-F1D1-4612-96CC-093BBC815920}" dt="2022-01-27T14:02:15.146" v="1306" actId="1076"/>
          <ac:cxnSpMkLst>
            <pc:docMk/>
            <pc:sldMk cId="0" sldId="256"/>
            <ac:cxnSpMk id="426" creationId="{2B8A1726-BF9D-A24C-9FBF-5604C5D9EE7E}"/>
          </ac:cxnSpMkLst>
        </pc:cxnChg>
        <pc:cxnChg chg="mod">
          <ac:chgData name="Julia Bullworthy" userId="fcd6b9e6-7916-4691-a4e5-b39781f2336c" providerId="ADAL" clId="{A9531699-F1D1-4612-96CC-093BBC815920}" dt="2022-01-27T14:11:13.251" v="1432" actId="1076"/>
          <ac:cxnSpMkLst>
            <pc:docMk/>
            <pc:sldMk cId="0" sldId="256"/>
            <ac:cxnSpMk id="427" creationId="{2B8A1726-BF9D-A24C-9FBF-5604C5D9EE7E}"/>
          </ac:cxnSpMkLst>
        </pc:cxnChg>
        <pc:cxnChg chg="del mod">
          <ac:chgData name="Julia Bullworthy" userId="fcd6b9e6-7916-4691-a4e5-b39781f2336c" providerId="ADAL" clId="{A9531699-F1D1-4612-96CC-093BBC815920}" dt="2022-01-27T14:03:28.620" v="1326" actId="478"/>
          <ac:cxnSpMkLst>
            <pc:docMk/>
            <pc:sldMk cId="0" sldId="256"/>
            <ac:cxnSpMk id="428" creationId="{2B8A1726-BF9D-A24C-9FBF-5604C5D9EE7E}"/>
          </ac:cxnSpMkLst>
        </pc:cxnChg>
        <pc:cxnChg chg="del">
          <ac:chgData name="Julia Bullworthy" userId="fcd6b9e6-7916-4691-a4e5-b39781f2336c" providerId="ADAL" clId="{A9531699-F1D1-4612-96CC-093BBC815920}" dt="2022-01-27T14:11:58.882" v="1440" actId="478"/>
          <ac:cxnSpMkLst>
            <pc:docMk/>
            <pc:sldMk cId="0" sldId="256"/>
            <ac:cxnSpMk id="429" creationId="{2B8A1726-BF9D-A24C-9FBF-5604C5D9EE7E}"/>
          </ac:cxnSpMkLst>
        </pc:cxnChg>
        <pc:cxnChg chg="del">
          <ac:chgData name="Julia Bullworthy" userId="fcd6b9e6-7916-4691-a4e5-b39781f2336c" providerId="ADAL" clId="{A9531699-F1D1-4612-96CC-093BBC815920}" dt="2022-01-27T14:05:24.320" v="1347" actId="478"/>
          <ac:cxnSpMkLst>
            <pc:docMk/>
            <pc:sldMk cId="0" sldId="256"/>
            <ac:cxnSpMk id="433" creationId="{2B8A1726-BF9D-A24C-9FBF-5604C5D9EE7E}"/>
          </ac:cxnSpMkLst>
        </pc:cxnChg>
        <pc:cxnChg chg="mod">
          <ac:chgData name="Julia Bullworthy" userId="fcd6b9e6-7916-4691-a4e5-b39781f2336c" providerId="ADAL" clId="{A9531699-F1D1-4612-96CC-093BBC815920}" dt="2022-01-27T14:10:27.153" v="1422" actId="14100"/>
          <ac:cxnSpMkLst>
            <pc:docMk/>
            <pc:sldMk cId="0" sldId="256"/>
            <ac:cxnSpMk id="436" creationId="{2B8A1726-BF9D-A24C-9FBF-5604C5D9EE7E}"/>
          </ac:cxnSpMkLst>
        </pc:cxnChg>
        <pc:cxnChg chg="del">
          <ac:chgData name="Julia Bullworthy" userId="fcd6b9e6-7916-4691-a4e5-b39781f2336c" providerId="ADAL" clId="{A9531699-F1D1-4612-96CC-093BBC815920}" dt="2022-01-27T14:06:51.341" v="1361" actId="21"/>
          <ac:cxnSpMkLst>
            <pc:docMk/>
            <pc:sldMk cId="0" sldId="256"/>
            <ac:cxnSpMk id="438" creationId="{2B8A1726-BF9D-A24C-9FBF-5604C5D9EE7E}"/>
          </ac:cxnSpMkLst>
        </pc:cxnChg>
        <pc:cxnChg chg="mod">
          <ac:chgData name="Julia Bullworthy" userId="fcd6b9e6-7916-4691-a4e5-b39781f2336c" providerId="ADAL" clId="{A9531699-F1D1-4612-96CC-093BBC815920}" dt="2022-01-27T14:06:34.680" v="1360" actId="692"/>
          <ac:cxnSpMkLst>
            <pc:docMk/>
            <pc:sldMk cId="0" sldId="256"/>
            <ac:cxnSpMk id="439" creationId="{2B8A1726-BF9D-A24C-9FBF-5604C5D9EE7E}"/>
          </ac:cxnSpMkLst>
        </pc:cxnChg>
        <pc:cxnChg chg="mod">
          <ac:chgData name="Julia Bullworthy" userId="fcd6b9e6-7916-4691-a4e5-b39781f2336c" providerId="ADAL" clId="{A9531699-F1D1-4612-96CC-093BBC815920}" dt="2022-01-27T14:03:10.959" v="1320" actId="14100"/>
          <ac:cxnSpMkLst>
            <pc:docMk/>
            <pc:sldMk cId="0" sldId="256"/>
            <ac:cxnSpMk id="444" creationId="{2B8A1726-BF9D-A24C-9FBF-5604C5D9EE7E}"/>
          </ac:cxnSpMkLst>
        </pc:cxnChg>
        <pc:cxnChg chg="mod">
          <ac:chgData name="Julia Bullworthy" userId="fcd6b9e6-7916-4691-a4e5-b39781f2336c" providerId="ADAL" clId="{A9531699-F1D1-4612-96CC-093BBC815920}" dt="2022-01-27T10:40:10.194" v="746" actId="1076"/>
          <ac:cxnSpMkLst>
            <pc:docMk/>
            <pc:sldMk cId="0" sldId="256"/>
            <ac:cxnSpMk id="446" creationId="{2B8A1726-BF9D-A24C-9FBF-5604C5D9EE7E}"/>
          </ac:cxnSpMkLst>
        </pc:cxnChg>
        <pc:cxnChg chg="mod">
          <ac:chgData name="Julia Bullworthy" userId="fcd6b9e6-7916-4691-a4e5-b39781f2336c" providerId="ADAL" clId="{A9531699-F1D1-4612-96CC-093BBC815920}" dt="2022-01-27T13:22:35.581" v="887" actId="1076"/>
          <ac:cxnSpMkLst>
            <pc:docMk/>
            <pc:sldMk cId="0" sldId="256"/>
            <ac:cxnSpMk id="448" creationId="{2B8A1726-BF9D-A24C-9FBF-5604C5D9EE7E}"/>
          </ac:cxnSpMkLst>
        </pc:cxnChg>
        <pc:cxnChg chg="mod">
          <ac:chgData name="Julia Bullworthy" userId="fcd6b9e6-7916-4691-a4e5-b39781f2336c" providerId="ADAL" clId="{A9531699-F1D1-4612-96CC-093BBC815920}" dt="2022-01-27T14:15:07.416" v="1482" actId="1076"/>
          <ac:cxnSpMkLst>
            <pc:docMk/>
            <pc:sldMk cId="0" sldId="256"/>
            <ac:cxnSpMk id="449" creationId="{2B8A1726-BF9D-A24C-9FBF-5604C5D9EE7E}"/>
          </ac:cxnSpMkLst>
        </pc:cxnChg>
        <pc:cxnChg chg="mod">
          <ac:chgData name="Julia Bullworthy" userId="fcd6b9e6-7916-4691-a4e5-b39781f2336c" providerId="ADAL" clId="{A9531699-F1D1-4612-96CC-093BBC815920}" dt="2022-01-27T13:48:36.485" v="1205" actId="14100"/>
          <ac:cxnSpMkLst>
            <pc:docMk/>
            <pc:sldMk cId="0" sldId="256"/>
            <ac:cxnSpMk id="453" creationId="{2B8A1726-BF9D-A24C-9FBF-5604C5D9EE7E}"/>
          </ac:cxnSpMkLst>
        </pc:cxnChg>
        <pc:cxnChg chg="mod">
          <ac:chgData name="Julia Bullworthy" userId="fcd6b9e6-7916-4691-a4e5-b39781f2336c" providerId="ADAL" clId="{A9531699-F1D1-4612-96CC-093BBC815920}" dt="2022-01-27T09:19:08.258" v="149" actId="14100"/>
          <ac:cxnSpMkLst>
            <pc:docMk/>
            <pc:sldMk cId="0" sldId="256"/>
            <ac:cxnSpMk id="454" creationId="{2B8A1726-BF9D-A24C-9FBF-5604C5D9EE7E}"/>
          </ac:cxnSpMkLst>
        </pc:cxnChg>
        <pc:cxnChg chg="del">
          <ac:chgData name="Julia Bullworthy" userId="fcd6b9e6-7916-4691-a4e5-b39781f2336c" providerId="ADAL" clId="{A9531699-F1D1-4612-96CC-093BBC815920}" dt="2022-01-27T09:41:37.019" v="257" actId="478"/>
          <ac:cxnSpMkLst>
            <pc:docMk/>
            <pc:sldMk cId="0" sldId="256"/>
            <ac:cxnSpMk id="492" creationId="{2B8A1726-BF9D-A24C-9FBF-5604C5D9EE7E}"/>
          </ac:cxnSpMkLst>
        </pc:cxnChg>
        <pc:cxnChg chg="del">
          <ac:chgData name="Julia Bullworthy" userId="fcd6b9e6-7916-4691-a4e5-b39781f2336c" providerId="ADAL" clId="{A9531699-F1D1-4612-96CC-093BBC815920}" dt="2022-01-27T09:41:49.641" v="259" actId="478"/>
          <ac:cxnSpMkLst>
            <pc:docMk/>
            <pc:sldMk cId="0" sldId="256"/>
            <ac:cxnSpMk id="493" creationId="{2B8A1726-BF9D-A24C-9FBF-5604C5D9EE7E}"/>
          </ac:cxnSpMkLst>
        </pc:cxnChg>
        <pc:cxnChg chg="mod">
          <ac:chgData name="Julia Bullworthy" userId="fcd6b9e6-7916-4691-a4e5-b39781f2336c" providerId="ADAL" clId="{A9531699-F1D1-4612-96CC-093BBC815920}" dt="2022-01-27T10:22:03.526" v="580" actId="1076"/>
          <ac:cxnSpMkLst>
            <pc:docMk/>
            <pc:sldMk cId="0" sldId="256"/>
            <ac:cxnSpMk id="494" creationId="{2B8A1726-BF9D-A24C-9FBF-5604C5D9EE7E}"/>
          </ac:cxnSpMkLst>
        </pc:cxnChg>
        <pc:cxnChg chg="del">
          <ac:chgData name="Julia Bullworthy" userId="fcd6b9e6-7916-4691-a4e5-b39781f2336c" providerId="ADAL" clId="{A9531699-F1D1-4612-96CC-093BBC815920}" dt="2022-01-27T09:30:48.536" v="239" actId="478"/>
          <ac:cxnSpMkLst>
            <pc:docMk/>
            <pc:sldMk cId="0" sldId="256"/>
            <ac:cxnSpMk id="495" creationId="{2B8A1726-BF9D-A24C-9FBF-5604C5D9EE7E}"/>
          </ac:cxnSpMkLst>
        </pc:cxnChg>
        <pc:cxnChg chg="del">
          <ac:chgData name="Julia Bullworthy" userId="fcd6b9e6-7916-4691-a4e5-b39781f2336c" providerId="ADAL" clId="{A9531699-F1D1-4612-96CC-093BBC815920}" dt="2022-01-27T09:41:41.633" v="258" actId="478"/>
          <ac:cxnSpMkLst>
            <pc:docMk/>
            <pc:sldMk cId="0" sldId="256"/>
            <ac:cxnSpMk id="496" creationId="{2B8A1726-BF9D-A24C-9FBF-5604C5D9EE7E}"/>
          </ac:cxnSpMkLst>
        </pc:cxnChg>
        <pc:cxnChg chg="del">
          <ac:chgData name="Julia Bullworthy" userId="fcd6b9e6-7916-4691-a4e5-b39781f2336c" providerId="ADAL" clId="{A9531699-F1D1-4612-96CC-093BBC815920}" dt="2022-01-27T09:41:04.705" v="250" actId="478"/>
          <ac:cxnSpMkLst>
            <pc:docMk/>
            <pc:sldMk cId="0" sldId="256"/>
            <ac:cxnSpMk id="498" creationId="{2B8A1726-BF9D-A24C-9FBF-5604C5D9EE7E}"/>
          </ac:cxnSpMkLst>
        </pc:cxnChg>
        <pc:cxnChg chg="del">
          <ac:chgData name="Julia Bullworthy" userId="fcd6b9e6-7916-4691-a4e5-b39781f2336c" providerId="ADAL" clId="{A9531699-F1D1-4612-96CC-093BBC815920}" dt="2022-01-27T09:30:49.994" v="240" actId="478"/>
          <ac:cxnSpMkLst>
            <pc:docMk/>
            <pc:sldMk cId="0" sldId="256"/>
            <ac:cxnSpMk id="500" creationId="{2B8A1726-BF9D-A24C-9FBF-5604C5D9EE7E}"/>
          </ac:cxnSpMkLst>
        </pc:cxnChg>
        <pc:cxnChg chg="mod">
          <ac:chgData name="Julia Bullworthy" userId="fcd6b9e6-7916-4691-a4e5-b39781f2336c" providerId="ADAL" clId="{A9531699-F1D1-4612-96CC-093BBC815920}" dt="2022-01-27T14:14:55.091" v="1479" actId="1076"/>
          <ac:cxnSpMkLst>
            <pc:docMk/>
            <pc:sldMk cId="0" sldId="256"/>
            <ac:cxnSpMk id="503" creationId="{2B8A1726-BF9D-A24C-9FBF-5604C5D9EE7E}"/>
          </ac:cxnSpMkLst>
        </pc:cxnChg>
        <pc:cxnChg chg="mod">
          <ac:chgData name="Julia Bullworthy" userId="fcd6b9e6-7916-4691-a4e5-b39781f2336c" providerId="ADAL" clId="{A9531699-F1D1-4612-96CC-093BBC815920}" dt="2022-01-27T09:19:57.497" v="159" actId="1076"/>
          <ac:cxnSpMkLst>
            <pc:docMk/>
            <pc:sldMk cId="0" sldId="256"/>
            <ac:cxnSpMk id="504" creationId="{2B8A1726-BF9D-A24C-9FBF-5604C5D9EE7E}"/>
          </ac:cxnSpMkLst>
        </pc:cxnChg>
        <pc:cxnChg chg="del">
          <ac:chgData name="Julia Bullworthy" userId="fcd6b9e6-7916-4691-a4e5-b39781f2336c" providerId="ADAL" clId="{A9531699-F1D1-4612-96CC-093BBC815920}" dt="2022-01-27T09:46:21.289" v="273" actId="478"/>
          <ac:cxnSpMkLst>
            <pc:docMk/>
            <pc:sldMk cId="0" sldId="256"/>
            <ac:cxnSpMk id="506" creationId="{2B8A1726-BF9D-A24C-9FBF-5604C5D9EE7E}"/>
          </ac:cxnSpMkLst>
        </pc:cxnChg>
        <pc:cxnChg chg="del mod">
          <ac:chgData name="Julia Bullworthy" userId="fcd6b9e6-7916-4691-a4e5-b39781f2336c" providerId="ADAL" clId="{A9531699-F1D1-4612-96CC-093BBC815920}" dt="2022-01-27T10:40:53.623" v="757" actId="478"/>
          <ac:cxnSpMkLst>
            <pc:docMk/>
            <pc:sldMk cId="0" sldId="256"/>
            <ac:cxnSpMk id="507" creationId="{2B8A1726-BF9D-A24C-9FBF-5604C5D9EE7E}"/>
          </ac:cxnSpMkLst>
        </pc:cxnChg>
        <pc:cxnChg chg="mod">
          <ac:chgData name="Julia Bullworthy" userId="fcd6b9e6-7916-4691-a4e5-b39781f2336c" providerId="ADAL" clId="{A9531699-F1D1-4612-96CC-093BBC815920}" dt="2022-01-27T13:22:38.493" v="888" actId="1076"/>
          <ac:cxnSpMkLst>
            <pc:docMk/>
            <pc:sldMk cId="0" sldId="256"/>
            <ac:cxnSpMk id="508" creationId="{2B8A1726-BF9D-A24C-9FBF-5604C5D9EE7E}"/>
          </ac:cxnSpMkLst>
        </pc:cxnChg>
        <pc:cxnChg chg="del mod">
          <ac:chgData name="Julia Bullworthy" userId="fcd6b9e6-7916-4691-a4e5-b39781f2336c" providerId="ADAL" clId="{A9531699-F1D1-4612-96CC-093BBC815920}" dt="2022-01-27T14:05:21.189" v="1346" actId="478"/>
          <ac:cxnSpMkLst>
            <pc:docMk/>
            <pc:sldMk cId="0" sldId="256"/>
            <ac:cxnSpMk id="511" creationId="{2B8A1726-BF9D-A24C-9FBF-5604C5D9EE7E}"/>
          </ac:cxnSpMkLst>
        </pc:cxnChg>
        <pc:cxnChg chg="del">
          <ac:chgData name="Julia Bullworthy" userId="fcd6b9e6-7916-4691-a4e5-b39781f2336c" providerId="ADAL" clId="{A9531699-F1D1-4612-96CC-093BBC815920}" dt="2022-01-27T14:13:49.953" v="1476" actId="478"/>
          <ac:cxnSpMkLst>
            <pc:docMk/>
            <pc:sldMk cId="0" sldId="256"/>
            <ac:cxnSpMk id="513" creationId="{2B8A1726-BF9D-A24C-9FBF-5604C5D9EE7E}"/>
          </ac:cxnSpMkLst>
        </pc:cxnChg>
        <pc:cxnChg chg="mod">
          <ac:chgData name="Julia Bullworthy" userId="fcd6b9e6-7916-4691-a4e5-b39781f2336c" providerId="ADAL" clId="{A9531699-F1D1-4612-96CC-093BBC815920}" dt="2022-01-27T14:26:56.800" v="2033" actId="1076"/>
          <ac:cxnSpMkLst>
            <pc:docMk/>
            <pc:sldMk cId="0" sldId="256"/>
            <ac:cxnSpMk id="528" creationId="{308682B8-5A64-4FE2-B228-48D13203242A}"/>
          </ac:cxnSpMkLst>
        </pc:cxnChg>
        <pc:cxnChg chg="mod">
          <ac:chgData name="Julia Bullworthy" userId="fcd6b9e6-7916-4691-a4e5-b39781f2336c" providerId="ADAL" clId="{A9531699-F1D1-4612-96CC-093BBC815920}" dt="2022-01-27T14:15:25.766" v="1483" actId="692"/>
          <ac:cxnSpMkLst>
            <pc:docMk/>
            <pc:sldMk cId="0" sldId="256"/>
            <ac:cxnSpMk id="529" creationId="{CD84382A-406A-4629-8D5F-809221226C9E}"/>
          </ac:cxnSpMkLst>
        </pc:cxnChg>
        <pc:cxnChg chg="add mod">
          <ac:chgData name="Julia Bullworthy" userId="fcd6b9e6-7916-4691-a4e5-b39781f2336c" providerId="ADAL" clId="{A9531699-F1D1-4612-96CC-093BBC815920}" dt="2022-01-27T13:22:42.944" v="890" actId="1076"/>
          <ac:cxnSpMkLst>
            <pc:docMk/>
            <pc:sldMk cId="0" sldId="256"/>
            <ac:cxnSpMk id="541" creationId="{3CEDCF5D-7F3B-4793-B331-7748EC6820E1}"/>
          </ac:cxnSpMkLst>
        </pc:cxnChg>
        <pc:cxnChg chg="add mod">
          <ac:chgData name="Julia Bullworthy" userId="fcd6b9e6-7916-4691-a4e5-b39781f2336c" providerId="ADAL" clId="{A9531699-F1D1-4612-96CC-093BBC815920}" dt="2022-01-27T13:22:58.657" v="892" actId="1076"/>
          <ac:cxnSpMkLst>
            <pc:docMk/>
            <pc:sldMk cId="0" sldId="256"/>
            <ac:cxnSpMk id="542" creationId="{2938439C-15BF-4861-9F0E-17B34C15C9F3}"/>
          </ac:cxnSpMkLst>
        </pc:cxnChg>
        <pc:cxnChg chg="add mod">
          <ac:chgData name="Julia Bullworthy" userId="fcd6b9e6-7916-4691-a4e5-b39781f2336c" providerId="ADAL" clId="{A9531699-F1D1-4612-96CC-093BBC815920}" dt="2022-01-27T13:29:53.087" v="1013" actId="1076"/>
          <ac:cxnSpMkLst>
            <pc:docMk/>
            <pc:sldMk cId="0" sldId="256"/>
            <ac:cxnSpMk id="563" creationId="{F33506F2-0E1A-4EFD-8283-AE637308EB87}"/>
          </ac:cxnSpMkLst>
        </pc:cxnChg>
        <pc:cxnChg chg="add mod">
          <ac:chgData name="Julia Bullworthy" userId="fcd6b9e6-7916-4691-a4e5-b39781f2336c" providerId="ADAL" clId="{A9531699-F1D1-4612-96CC-093BBC815920}" dt="2022-01-27T13:34:57.192" v="1103" actId="1076"/>
          <ac:cxnSpMkLst>
            <pc:docMk/>
            <pc:sldMk cId="0" sldId="256"/>
            <ac:cxnSpMk id="580" creationId="{7F154D2F-97A5-44A0-96E8-00649F3F0BC5}"/>
          </ac:cxnSpMkLst>
        </pc:cxnChg>
        <pc:cxnChg chg="add mod">
          <ac:chgData name="Julia Bullworthy" userId="fcd6b9e6-7916-4691-a4e5-b39781f2336c" providerId="ADAL" clId="{A9531699-F1D1-4612-96CC-093BBC815920}" dt="2022-01-27T13:36:23.833" v="1113" actId="1076"/>
          <ac:cxnSpMkLst>
            <pc:docMk/>
            <pc:sldMk cId="0" sldId="256"/>
            <ac:cxnSpMk id="583" creationId="{917A815B-E1B7-442A-B5F6-879B647EA645}"/>
          </ac:cxnSpMkLst>
        </pc:cxnChg>
        <pc:cxnChg chg="add mod">
          <ac:chgData name="Julia Bullworthy" userId="fcd6b9e6-7916-4691-a4e5-b39781f2336c" providerId="ADAL" clId="{A9531699-F1D1-4612-96CC-093BBC815920}" dt="2022-01-27T13:39:24.453" v="1132" actId="1076"/>
          <ac:cxnSpMkLst>
            <pc:docMk/>
            <pc:sldMk cId="0" sldId="256"/>
            <ac:cxnSpMk id="585" creationId="{6479A0B8-34FD-4B58-AFF3-239BE3903EEF}"/>
          </ac:cxnSpMkLst>
        </pc:cxnChg>
        <pc:cxnChg chg="add mod">
          <ac:chgData name="Julia Bullworthy" userId="fcd6b9e6-7916-4691-a4e5-b39781f2336c" providerId="ADAL" clId="{A9531699-F1D1-4612-96CC-093BBC815920}" dt="2022-01-27T13:49:46.358" v="1215" actId="1076"/>
          <ac:cxnSpMkLst>
            <pc:docMk/>
            <pc:sldMk cId="0" sldId="256"/>
            <ac:cxnSpMk id="604" creationId="{102D39F7-4DCB-4163-A949-9BB13DF06782}"/>
          </ac:cxnSpMkLst>
        </pc:cxnChg>
        <pc:cxnChg chg="add mod">
          <ac:chgData name="Julia Bullworthy" userId="fcd6b9e6-7916-4691-a4e5-b39781f2336c" providerId="ADAL" clId="{A9531699-F1D1-4612-96CC-093BBC815920}" dt="2022-01-27T13:49:53.303" v="1217" actId="1076"/>
          <ac:cxnSpMkLst>
            <pc:docMk/>
            <pc:sldMk cId="0" sldId="256"/>
            <ac:cxnSpMk id="605" creationId="{47E5E671-84F0-47C0-ABDA-928D81E9B0F1}"/>
          </ac:cxnSpMkLst>
        </pc:cxnChg>
        <pc:cxnChg chg="add mod">
          <ac:chgData name="Julia Bullworthy" userId="fcd6b9e6-7916-4691-a4e5-b39781f2336c" providerId="ADAL" clId="{A9531699-F1D1-4612-96CC-093BBC815920}" dt="2022-01-27T14:03:19.063" v="1323" actId="14100"/>
          <ac:cxnSpMkLst>
            <pc:docMk/>
            <pc:sldMk cId="0" sldId="256"/>
            <ac:cxnSpMk id="628" creationId="{90DE823D-4E4E-4500-9F1F-F6A11D9C34C0}"/>
          </ac:cxnSpMkLst>
        </pc:cxnChg>
        <pc:cxnChg chg="add mod">
          <ac:chgData name="Julia Bullworthy" userId="fcd6b9e6-7916-4691-a4e5-b39781f2336c" providerId="ADAL" clId="{A9531699-F1D1-4612-96CC-093BBC815920}" dt="2022-01-27T14:13:36.733" v="1475" actId="14100"/>
          <ac:cxnSpMkLst>
            <pc:docMk/>
            <pc:sldMk cId="0" sldId="256"/>
            <ac:cxnSpMk id="639" creationId="{7B71F6EF-BAB7-414A-82B4-DA3FAB501FBA}"/>
          </ac:cxnSpMkLst>
        </pc:cxnChg>
        <pc:cxnChg chg="add mod">
          <ac:chgData name="Julia Bullworthy" userId="fcd6b9e6-7916-4691-a4e5-b39781f2336c" providerId="ADAL" clId="{A9531699-F1D1-4612-96CC-093BBC815920}" dt="2022-01-27T14:06:51.854" v="1362"/>
          <ac:cxnSpMkLst>
            <pc:docMk/>
            <pc:sldMk cId="0" sldId="256"/>
            <ac:cxnSpMk id="640" creationId="{AE717376-66DF-434D-9C1F-86A8CF625408}"/>
          </ac:cxnSpMkLst>
        </pc:cxnChg>
        <pc:cxnChg chg="add mod">
          <ac:chgData name="Julia Bullworthy" userId="fcd6b9e6-7916-4691-a4e5-b39781f2336c" providerId="ADAL" clId="{A9531699-F1D1-4612-96CC-093BBC815920}" dt="2022-01-27T14:07:17.130" v="1367" actId="692"/>
          <ac:cxnSpMkLst>
            <pc:docMk/>
            <pc:sldMk cId="0" sldId="256"/>
            <ac:cxnSpMk id="641" creationId="{58507ECD-399E-4144-861D-2C7C2CBEE908}"/>
          </ac:cxnSpMkLst>
        </pc:cxnChg>
        <pc:cxnChg chg="add mod">
          <ac:chgData name="Julia Bullworthy" userId="fcd6b9e6-7916-4691-a4e5-b39781f2336c" providerId="ADAL" clId="{A9531699-F1D1-4612-96CC-093BBC815920}" dt="2022-01-27T14:12:11.148" v="1443" actId="692"/>
          <ac:cxnSpMkLst>
            <pc:docMk/>
            <pc:sldMk cId="0" sldId="256"/>
            <ac:cxnSpMk id="651" creationId="{30EA97A6-D811-47FE-9B0E-AA94B6EE1ECC}"/>
          </ac:cxnSpMkLst>
        </pc:cxnChg>
        <pc:cxnChg chg="add mod">
          <ac:chgData name="Julia Bullworthy" userId="fcd6b9e6-7916-4691-a4e5-b39781f2336c" providerId="ADAL" clId="{A9531699-F1D1-4612-96CC-093BBC815920}" dt="2022-01-27T14:13:27.257" v="1474" actId="14100"/>
          <ac:cxnSpMkLst>
            <pc:docMk/>
            <pc:sldMk cId="0" sldId="256"/>
            <ac:cxnSpMk id="655" creationId="{56B3B5DA-A89A-4186-9A30-FC4117C9BEA6}"/>
          </ac:cxnSpMkLst>
        </pc:cxnChg>
        <pc:cxnChg chg="add mod">
          <ac:chgData name="Julia Bullworthy" userId="fcd6b9e6-7916-4691-a4e5-b39781f2336c" providerId="ADAL" clId="{A9531699-F1D1-4612-96CC-093BBC815920}" dt="2022-01-27T14:13:18.050" v="1472" actId="1076"/>
          <ac:cxnSpMkLst>
            <pc:docMk/>
            <pc:sldMk cId="0" sldId="256"/>
            <ac:cxnSpMk id="656" creationId="{0672104D-71C0-4580-8005-1A337EAEC6C8}"/>
          </ac:cxnSpMkLst>
        </pc:cxnChg>
      </pc:sldChg>
    </pc:docChg>
  </pc:docChgLst>
  <pc:docChgLst>
    <pc:chgData name="Mrs. J. Bullworthy" userId="fcd6b9e6-7916-4691-a4e5-b39781f2336c" providerId="ADAL" clId="{2F612241-616E-49B0-8944-8346F371E47F}"/>
    <pc:docChg chg="modSld">
      <pc:chgData name="Mrs. J. Bullworthy" userId="fcd6b9e6-7916-4691-a4e5-b39781f2336c" providerId="ADAL" clId="{2F612241-616E-49B0-8944-8346F371E47F}" dt="2024-07-10T10:26:34.729" v="3" actId="1076"/>
      <pc:docMkLst>
        <pc:docMk/>
      </pc:docMkLst>
      <pc:sldChg chg="addSp modSp mod">
        <pc:chgData name="Mrs. J. Bullworthy" userId="fcd6b9e6-7916-4691-a4e5-b39781f2336c" providerId="ADAL" clId="{2F612241-616E-49B0-8944-8346F371E47F}" dt="2024-07-10T10:26:34.729" v="3" actId="1076"/>
        <pc:sldMkLst>
          <pc:docMk/>
          <pc:sldMk cId="0" sldId="256"/>
        </pc:sldMkLst>
        <pc:grpChg chg="mod">
          <ac:chgData name="Mrs. J. Bullworthy" userId="fcd6b9e6-7916-4691-a4e5-b39781f2336c" providerId="ADAL" clId="{2F612241-616E-49B0-8944-8346F371E47F}" dt="2024-07-10T10:26:13.854" v="0" actId="1076"/>
          <ac:grpSpMkLst>
            <pc:docMk/>
            <pc:sldMk cId="0" sldId="256"/>
            <ac:grpSpMk id="8" creationId="{00000000-0000-0000-0000-000000000000}"/>
          </ac:grpSpMkLst>
        </pc:grpChg>
        <pc:picChg chg="add mod">
          <ac:chgData name="Mrs. J. Bullworthy" userId="fcd6b9e6-7916-4691-a4e5-b39781f2336c" providerId="ADAL" clId="{2F612241-616E-49B0-8944-8346F371E47F}" dt="2024-07-10T10:26:34.729" v="3" actId="1076"/>
          <ac:picMkLst>
            <pc:docMk/>
            <pc:sldMk cId="0" sldId="256"/>
            <ac:picMk id="11" creationId="{D0AD99F9-0DEF-00D7-2B99-D0B5463573B4}"/>
          </ac:picMkLst>
        </pc:picChg>
        <pc:picChg chg="mod">
          <ac:chgData name="Mrs. J. Bullworthy" userId="fcd6b9e6-7916-4691-a4e5-b39781f2336c" providerId="ADAL" clId="{2F612241-616E-49B0-8944-8346F371E47F}" dt="2024-07-10T10:26:23.191" v="1" actId="1076"/>
          <ac:picMkLst>
            <pc:docMk/>
            <pc:sldMk cId="0" sldId="256"/>
            <ac:picMk id="516" creationId="{00B6EE79-0799-49C5-ABDC-A6514C32E9C4}"/>
          </ac:picMkLst>
        </pc:picChg>
      </pc:sldChg>
    </pc:docChg>
  </pc:docChgLst>
  <pc:docChgLst>
    <pc:chgData name="Mrs. J. Bullworthy" userId="fcd6b9e6-7916-4691-a4e5-b39781f2336c" providerId="ADAL" clId="{230016F4-19C4-4185-A5E6-0240CC932F0F}"/>
    <pc:docChg chg="modSld">
      <pc:chgData name="Mrs. J. Bullworthy" userId="fcd6b9e6-7916-4691-a4e5-b39781f2336c" providerId="ADAL" clId="{230016F4-19C4-4185-A5E6-0240CC932F0F}" dt="2024-11-28T13:19:32.345" v="18" actId="1076"/>
      <pc:docMkLst>
        <pc:docMk/>
      </pc:docMkLst>
      <pc:sldChg chg="modSp mod">
        <pc:chgData name="Mrs. J. Bullworthy" userId="fcd6b9e6-7916-4691-a4e5-b39781f2336c" providerId="ADAL" clId="{230016F4-19C4-4185-A5E6-0240CC932F0F}" dt="2024-11-28T13:19:32.345" v="18" actId="1076"/>
        <pc:sldMkLst>
          <pc:docMk/>
          <pc:sldMk cId="0" sldId="256"/>
        </pc:sldMkLst>
        <pc:spChg chg="mod">
          <ac:chgData name="Mrs. J. Bullworthy" userId="fcd6b9e6-7916-4691-a4e5-b39781f2336c" providerId="ADAL" clId="{230016F4-19C4-4185-A5E6-0240CC932F0F}" dt="2024-11-28T13:19:32.345" v="18" actId="1076"/>
          <ac:spMkLst>
            <pc:docMk/>
            <pc:sldMk cId="0" sldId="256"/>
            <ac:spMk id="265" creationId="{00000000-0000-0000-0000-000000000000}"/>
          </ac:spMkLst>
        </pc:spChg>
      </pc:sldChg>
    </pc:docChg>
  </pc:docChgLst>
  <pc:docChgLst>
    <pc:chgData name="Julia Bullworthy" userId="fcd6b9e6-7916-4691-a4e5-b39781f2336c" providerId="ADAL" clId="{404A6307-3EBC-4356-BFC2-DDF933DF30E1}"/>
    <pc:docChg chg="modSld">
      <pc:chgData name="Julia Bullworthy" userId="fcd6b9e6-7916-4691-a4e5-b39781f2336c" providerId="ADAL" clId="{404A6307-3EBC-4356-BFC2-DDF933DF30E1}" dt="2022-01-28T13:41:34.704" v="2" actId="1076"/>
      <pc:docMkLst>
        <pc:docMk/>
      </pc:docMkLst>
      <pc:sldChg chg="addSp delSp modSp">
        <pc:chgData name="Julia Bullworthy" userId="fcd6b9e6-7916-4691-a4e5-b39781f2336c" providerId="ADAL" clId="{404A6307-3EBC-4356-BFC2-DDF933DF30E1}" dt="2022-01-28T13:41:34.704" v="2" actId="1076"/>
        <pc:sldMkLst>
          <pc:docMk/>
          <pc:sldMk cId="0" sldId="256"/>
        </pc:sldMkLst>
        <pc:picChg chg="add del mod">
          <ac:chgData name="Julia Bullworthy" userId="fcd6b9e6-7916-4691-a4e5-b39781f2336c" providerId="ADAL" clId="{404A6307-3EBC-4356-BFC2-DDF933DF30E1}" dt="2022-01-28T13:23:32.691" v="1" actId="478"/>
          <ac:picMkLst>
            <pc:docMk/>
            <pc:sldMk cId="0" sldId="256"/>
            <ac:picMk id="473" creationId="{3BE231DE-A099-47FD-ABEB-9D4857B8FD70}"/>
          </ac:picMkLst>
        </pc:picChg>
        <pc:picChg chg="mod">
          <ac:chgData name="Julia Bullworthy" userId="fcd6b9e6-7916-4691-a4e5-b39781f2336c" providerId="ADAL" clId="{404A6307-3EBC-4356-BFC2-DDF933DF30E1}" dt="2022-01-28T13:41:34.704" v="2" actId="1076"/>
          <ac:picMkLst>
            <pc:docMk/>
            <pc:sldMk cId="0" sldId="256"/>
            <ac:picMk id="612" creationId="{5C6D6A52-7915-41B4-8816-B8A79083494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FAEF942-B810-4E5A-A805-02DC204B1AAD}"/>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defTabSz="1094475"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79011DA-E13E-402A-AA34-F8D4BED628E7}"/>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defTabSz="1094475" eaLnBrk="1" fontAlgn="auto" hangingPunct="1">
              <a:spcBef>
                <a:spcPts val="0"/>
              </a:spcBef>
              <a:spcAft>
                <a:spcPts val="0"/>
              </a:spcAft>
              <a:defRPr sz="1200">
                <a:latin typeface="+mn-lt"/>
              </a:defRPr>
            </a:lvl1pPr>
          </a:lstStyle>
          <a:p>
            <a:pPr>
              <a:defRPr/>
            </a:pPr>
            <a:fld id="{8CC9EC93-C4E7-4707-80D0-8E111B953678}" type="datetimeFigureOut">
              <a:rPr lang="en-US"/>
              <a:pPr>
                <a:defRPr/>
              </a:pPr>
              <a:t>11/28/2024</a:t>
            </a:fld>
            <a:endParaRPr lang="en-US"/>
          </a:p>
        </p:txBody>
      </p:sp>
      <p:sp>
        <p:nvSpPr>
          <p:cNvPr id="4" name="Slide Image Placeholder 3">
            <a:extLst>
              <a:ext uri="{FF2B5EF4-FFF2-40B4-BE49-F238E27FC236}">
                <a16:creationId xmlns:a16="http://schemas.microsoft.com/office/drawing/2014/main" id="{050D3FBC-A69B-48A6-BF1B-5E84B44045B2}"/>
              </a:ext>
            </a:extLst>
          </p:cNvPr>
          <p:cNvSpPr>
            <a:spLocks noGrp="1" noRot="1" noChangeAspect="1"/>
          </p:cNvSpPr>
          <p:nvPr>
            <p:ph type="sldImg" idx="2"/>
          </p:nvPr>
        </p:nvSpPr>
        <p:spPr>
          <a:xfrm>
            <a:off x="2476500" y="1241425"/>
            <a:ext cx="1844675" cy="3349625"/>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F0C58AC6-3295-4713-A5AC-3F79DB6DB984}"/>
              </a:ext>
            </a:extLst>
          </p:cNvPr>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C8AA308E-940F-452D-8BDE-043F48F239B1}"/>
              </a:ext>
            </a:extLst>
          </p:cNvPr>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defTabSz="1094475"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53D0F657-F41D-4D24-815C-FE5A3E81D263}"/>
              </a:ext>
            </a:extLst>
          </p:cNvPr>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defTabSz="1094475" eaLnBrk="1" fontAlgn="auto" hangingPunct="1">
              <a:spcBef>
                <a:spcPts val="0"/>
              </a:spcBef>
              <a:spcAft>
                <a:spcPts val="0"/>
              </a:spcAft>
              <a:defRPr sz="1200">
                <a:latin typeface="+mn-lt"/>
              </a:defRPr>
            </a:lvl1pPr>
          </a:lstStyle>
          <a:p>
            <a:pPr>
              <a:defRPr/>
            </a:pPr>
            <a:fld id="{0FDCE836-5079-49C5-B4A5-8750D28CD29F}"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930275" rtl="0" eaLnBrk="0" fontAlgn="base" hangingPunct="0">
      <a:spcBef>
        <a:spcPct val="30000"/>
      </a:spcBef>
      <a:spcAft>
        <a:spcPct val="0"/>
      </a:spcAft>
      <a:defRPr sz="1200" kern="1200">
        <a:solidFill>
          <a:schemeClr val="tx1"/>
        </a:solidFill>
        <a:latin typeface="+mn-lt"/>
        <a:ea typeface="+mn-ea"/>
        <a:cs typeface="+mn-cs"/>
      </a:defRPr>
    </a:lvl1pPr>
    <a:lvl2pPr marL="465138" algn="l" defTabSz="930275" rtl="0" eaLnBrk="0" fontAlgn="base" hangingPunct="0">
      <a:spcBef>
        <a:spcPct val="30000"/>
      </a:spcBef>
      <a:spcAft>
        <a:spcPct val="0"/>
      </a:spcAft>
      <a:defRPr sz="1200" kern="1200">
        <a:solidFill>
          <a:schemeClr val="tx1"/>
        </a:solidFill>
        <a:latin typeface="+mn-lt"/>
        <a:ea typeface="+mn-ea"/>
        <a:cs typeface="+mn-cs"/>
      </a:defRPr>
    </a:lvl2pPr>
    <a:lvl3pPr marL="930275" algn="l" defTabSz="930275" rtl="0" eaLnBrk="0" fontAlgn="base" hangingPunct="0">
      <a:spcBef>
        <a:spcPct val="30000"/>
      </a:spcBef>
      <a:spcAft>
        <a:spcPct val="0"/>
      </a:spcAft>
      <a:defRPr sz="1200" kern="1200">
        <a:solidFill>
          <a:schemeClr val="tx1"/>
        </a:solidFill>
        <a:latin typeface="+mn-lt"/>
        <a:ea typeface="+mn-ea"/>
        <a:cs typeface="+mn-cs"/>
      </a:defRPr>
    </a:lvl3pPr>
    <a:lvl4pPr marL="1395413" algn="l" defTabSz="930275" rtl="0" eaLnBrk="0" fontAlgn="base" hangingPunct="0">
      <a:spcBef>
        <a:spcPct val="30000"/>
      </a:spcBef>
      <a:spcAft>
        <a:spcPct val="0"/>
      </a:spcAft>
      <a:defRPr sz="1200" kern="1200">
        <a:solidFill>
          <a:schemeClr val="tx1"/>
        </a:solidFill>
        <a:latin typeface="+mn-lt"/>
        <a:ea typeface="+mn-ea"/>
        <a:cs typeface="+mn-cs"/>
      </a:defRPr>
    </a:lvl4pPr>
    <a:lvl5pPr marL="1860550" algn="l" defTabSz="930275" rtl="0" eaLnBrk="0" fontAlgn="base" hangingPunct="0">
      <a:spcBef>
        <a:spcPct val="30000"/>
      </a:spcBef>
      <a:spcAft>
        <a:spcPct val="0"/>
      </a:spcAft>
      <a:defRPr sz="1200" kern="1200">
        <a:solidFill>
          <a:schemeClr val="tx1"/>
        </a:solidFill>
        <a:latin typeface="+mn-lt"/>
        <a:ea typeface="+mn-ea"/>
        <a:cs typeface="+mn-cs"/>
      </a:defRPr>
    </a:lvl5pPr>
    <a:lvl6pPr marL="2326691" algn="l" defTabSz="930676" rtl="0" eaLnBrk="1" latinLnBrk="0" hangingPunct="1">
      <a:defRPr sz="1221" kern="1200">
        <a:solidFill>
          <a:schemeClr val="tx1"/>
        </a:solidFill>
        <a:latin typeface="+mn-lt"/>
        <a:ea typeface="+mn-ea"/>
        <a:cs typeface="+mn-cs"/>
      </a:defRPr>
    </a:lvl6pPr>
    <a:lvl7pPr marL="2792029" algn="l" defTabSz="930676" rtl="0" eaLnBrk="1" latinLnBrk="0" hangingPunct="1">
      <a:defRPr sz="1221" kern="1200">
        <a:solidFill>
          <a:schemeClr val="tx1"/>
        </a:solidFill>
        <a:latin typeface="+mn-lt"/>
        <a:ea typeface="+mn-ea"/>
        <a:cs typeface="+mn-cs"/>
      </a:defRPr>
    </a:lvl7pPr>
    <a:lvl8pPr marL="3257367" algn="l" defTabSz="930676" rtl="0" eaLnBrk="1" latinLnBrk="0" hangingPunct="1">
      <a:defRPr sz="1221" kern="1200">
        <a:solidFill>
          <a:schemeClr val="tx1"/>
        </a:solidFill>
        <a:latin typeface="+mn-lt"/>
        <a:ea typeface="+mn-ea"/>
        <a:cs typeface="+mn-cs"/>
      </a:defRPr>
    </a:lvl8pPr>
    <a:lvl9pPr marL="3722705" algn="l" defTabSz="930676" rtl="0" eaLnBrk="1" latinLnBrk="0" hangingPunct="1">
      <a:defRPr sz="122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2245610F-16BE-4A5D-AE85-CEC1FFF2E432}"/>
              </a:ext>
            </a:extLst>
          </p:cNvPr>
          <p:cNvSpPr>
            <a:spLocks noGrp="1"/>
          </p:cNvSpPr>
          <p:nvPr>
            <p:ph type="body" idx="1"/>
          </p:nvPr>
        </p:nvSpPr>
        <p:spPr/>
        <p:txBody>
          <a:bodyPr/>
          <a:lstStyle/>
          <a:p>
            <a:pPr defTabSz="930676" eaLnBrk="1" fontAlgn="auto" hangingPunct="1">
              <a:spcBef>
                <a:spcPts val="0"/>
              </a:spcBef>
              <a:spcAft>
                <a:spcPts val="0"/>
              </a:spcAft>
              <a:defRPr/>
            </a:pPr>
            <a:endParaRPr lang="en-US" sz="1221" dirty="0"/>
          </a:p>
        </p:txBody>
      </p:sp>
      <p:sp>
        <p:nvSpPr>
          <p:cNvPr id="410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defTabSz="1093788" fontAlgn="base">
              <a:spcBef>
                <a:spcPct val="0"/>
              </a:spcBef>
              <a:spcAft>
                <a:spcPct val="0"/>
              </a:spcAft>
            </a:pPr>
            <a:fld id="{7294A11F-2CEE-4735-A4E9-83EFF8E8919C}" type="slidenum">
              <a:rPr lang="en-US" altLang="en-US" sz="1200" smtClean="0"/>
              <a:pPr defTabSz="1093788" fontAlgn="base">
                <a:spcBef>
                  <a:spcPct val="0"/>
                </a:spcBef>
                <a:spcAft>
                  <a:spcPct val="0"/>
                </a:spcAft>
              </a:pPr>
              <a:t>1</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9020" y="2886967"/>
            <a:ext cx="8262224" cy="6141438"/>
          </a:xfrm>
        </p:spPr>
        <p:txBody>
          <a:bodyPr anchor="b"/>
          <a:lstStyle>
            <a:lvl1pPr algn="ctr">
              <a:defRPr sz="6378"/>
            </a:lvl1pPr>
          </a:lstStyle>
          <a:p>
            <a:r>
              <a:rPr lang="en-US"/>
              <a:t>Click to edit Master title style</a:t>
            </a:r>
            <a:endParaRPr lang="en-US" dirty="0"/>
          </a:p>
        </p:txBody>
      </p:sp>
      <p:sp>
        <p:nvSpPr>
          <p:cNvPr id="3" name="Subtitle 2"/>
          <p:cNvSpPr>
            <a:spLocks noGrp="1"/>
          </p:cNvSpPr>
          <p:nvPr>
            <p:ph type="subTitle" idx="1"/>
          </p:nvPr>
        </p:nvSpPr>
        <p:spPr>
          <a:xfrm>
            <a:off x="1215033" y="9265242"/>
            <a:ext cx="7290197" cy="4258988"/>
          </a:xfrm>
        </p:spPr>
        <p:txBody>
          <a:bodyPr/>
          <a:lstStyle>
            <a:lvl1pPr marL="0" indent="0" algn="ctr">
              <a:buNone/>
              <a:defRPr sz="2551"/>
            </a:lvl1pPr>
            <a:lvl2pPr marL="486004" indent="0" algn="ctr">
              <a:buNone/>
              <a:defRPr sz="2126"/>
            </a:lvl2pPr>
            <a:lvl3pPr marL="972007" indent="0" algn="ctr">
              <a:buNone/>
              <a:defRPr sz="1913"/>
            </a:lvl3pPr>
            <a:lvl4pPr marL="1458011" indent="0" algn="ctr">
              <a:buNone/>
              <a:defRPr sz="1701"/>
            </a:lvl4pPr>
            <a:lvl5pPr marL="1944014" indent="0" algn="ctr">
              <a:buNone/>
              <a:defRPr sz="1701"/>
            </a:lvl5pPr>
            <a:lvl6pPr marL="2430018" indent="0" algn="ctr">
              <a:buNone/>
              <a:defRPr sz="1701"/>
            </a:lvl6pPr>
            <a:lvl7pPr marL="2916022" indent="0" algn="ctr">
              <a:buNone/>
              <a:defRPr sz="1701"/>
            </a:lvl7pPr>
            <a:lvl8pPr marL="3402025" indent="0" algn="ctr">
              <a:buNone/>
              <a:defRPr sz="1701"/>
            </a:lvl8pPr>
            <a:lvl9pPr marL="3888029" indent="0" algn="ctr">
              <a:buNone/>
              <a:defRPr sz="1701"/>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BB6A79E0-9E82-440F-8723-CCEE5E94C8A3}" type="datetimeFigureOut">
              <a:rPr lang="en-GB"/>
              <a:pPr>
                <a:defRPr/>
              </a:pPr>
              <a:t>28/11/2024</a:t>
            </a:fld>
            <a:endParaRPr lang="en-GB"/>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26E04ADA-0227-45D6-B063-183173E17F48}" type="slidenum">
              <a:rPr lang="en-GB"/>
              <a:pPr>
                <a:defRPr/>
              </a:pPr>
              <a:t>‹#›</a:t>
            </a:fld>
            <a:endParaRPr lang="en-GB"/>
          </a:p>
        </p:txBody>
      </p:sp>
    </p:spTree>
    <p:extLst>
      <p:ext uri="{BB962C8B-B14F-4D97-AF65-F5344CB8AC3E}">
        <p14:creationId xmlns:p14="http://schemas.microsoft.com/office/powerpoint/2010/main" val="4095114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3A6509B3-1F83-4CFB-BE55-F2B4A244FB17}" type="datetimeFigureOut">
              <a:rPr lang="en-GB"/>
              <a:pPr>
                <a:defRPr/>
              </a:pPr>
              <a:t>28/11/2024</a:t>
            </a:fld>
            <a:endParaRPr lang="en-GB"/>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C153FAB1-0424-4142-880C-A919D5A36853}" type="slidenum">
              <a:rPr lang="en-GB"/>
              <a:pPr>
                <a:defRPr/>
              </a:pPr>
              <a:t>‹#›</a:t>
            </a:fld>
            <a:endParaRPr lang="en-GB"/>
          </a:p>
        </p:txBody>
      </p:sp>
    </p:spTree>
    <p:extLst>
      <p:ext uri="{BB962C8B-B14F-4D97-AF65-F5344CB8AC3E}">
        <p14:creationId xmlns:p14="http://schemas.microsoft.com/office/powerpoint/2010/main" val="423564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63206" y="4397830"/>
            <a:ext cx="8383727" cy="7337874"/>
          </a:xfrm>
        </p:spPr>
        <p:txBody>
          <a:bodyPr anchor="b"/>
          <a:lstStyle>
            <a:lvl1pPr>
              <a:defRPr sz="6378"/>
            </a:lvl1pPr>
          </a:lstStyle>
          <a:p>
            <a:r>
              <a:rPr lang="en-US"/>
              <a:t>Click to edit Master title style</a:t>
            </a:r>
            <a:endParaRPr lang="en-US" dirty="0"/>
          </a:p>
        </p:txBody>
      </p:sp>
      <p:sp>
        <p:nvSpPr>
          <p:cNvPr id="3" name="Text Placeholder 2"/>
          <p:cNvSpPr>
            <a:spLocks noGrp="1"/>
          </p:cNvSpPr>
          <p:nvPr>
            <p:ph type="body" idx="1"/>
          </p:nvPr>
        </p:nvSpPr>
        <p:spPr>
          <a:xfrm>
            <a:off x="663206" y="11805123"/>
            <a:ext cx="8383727" cy="3858814"/>
          </a:xfrm>
        </p:spPr>
        <p:txBody>
          <a:bodyPr/>
          <a:lstStyle>
            <a:lvl1pPr marL="0" indent="0">
              <a:buNone/>
              <a:defRPr sz="2551">
                <a:solidFill>
                  <a:schemeClr val="tx1"/>
                </a:solidFill>
              </a:defRPr>
            </a:lvl1pPr>
            <a:lvl2pPr marL="486004" indent="0">
              <a:buNone/>
              <a:defRPr sz="2126">
                <a:solidFill>
                  <a:schemeClr val="tx1">
                    <a:tint val="75000"/>
                  </a:schemeClr>
                </a:solidFill>
              </a:defRPr>
            </a:lvl2pPr>
            <a:lvl3pPr marL="972007" indent="0">
              <a:buNone/>
              <a:defRPr sz="1913">
                <a:solidFill>
                  <a:schemeClr val="tx1">
                    <a:tint val="75000"/>
                  </a:schemeClr>
                </a:solidFill>
              </a:defRPr>
            </a:lvl3pPr>
            <a:lvl4pPr marL="1458011" indent="0">
              <a:buNone/>
              <a:defRPr sz="1701">
                <a:solidFill>
                  <a:schemeClr val="tx1">
                    <a:tint val="75000"/>
                  </a:schemeClr>
                </a:solidFill>
              </a:defRPr>
            </a:lvl4pPr>
            <a:lvl5pPr marL="1944014" indent="0">
              <a:buNone/>
              <a:defRPr sz="1701">
                <a:solidFill>
                  <a:schemeClr val="tx1">
                    <a:tint val="75000"/>
                  </a:schemeClr>
                </a:solidFill>
              </a:defRPr>
            </a:lvl5pPr>
            <a:lvl6pPr marL="2430018" indent="0">
              <a:buNone/>
              <a:defRPr sz="1701">
                <a:solidFill>
                  <a:schemeClr val="tx1">
                    <a:tint val="75000"/>
                  </a:schemeClr>
                </a:solidFill>
              </a:defRPr>
            </a:lvl6pPr>
            <a:lvl7pPr marL="2916022" indent="0">
              <a:buNone/>
              <a:defRPr sz="1701">
                <a:solidFill>
                  <a:schemeClr val="tx1">
                    <a:tint val="75000"/>
                  </a:schemeClr>
                </a:solidFill>
              </a:defRPr>
            </a:lvl7pPr>
            <a:lvl8pPr marL="3402025" indent="0">
              <a:buNone/>
              <a:defRPr sz="1701">
                <a:solidFill>
                  <a:schemeClr val="tx1">
                    <a:tint val="75000"/>
                  </a:schemeClr>
                </a:solidFill>
              </a:defRPr>
            </a:lvl8pPr>
            <a:lvl9pPr marL="3888029" indent="0">
              <a:buNone/>
              <a:defRPr sz="1701">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9F9457E7-F2CF-4EA4-88DA-F623D4726651}" type="datetimeFigureOut">
              <a:rPr lang="en-GB"/>
              <a:pPr>
                <a:defRPr/>
              </a:pPr>
              <a:t>28/11/2024</a:t>
            </a:fld>
            <a:endParaRPr lang="en-GB"/>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7BD28407-A638-45BD-B304-A54A6355CEF5}" type="slidenum">
              <a:rPr lang="en-GB"/>
              <a:pPr>
                <a:defRPr/>
              </a:pPr>
              <a:t>‹#›</a:t>
            </a:fld>
            <a:endParaRPr lang="en-GB"/>
          </a:p>
        </p:txBody>
      </p:sp>
    </p:spTree>
    <p:extLst>
      <p:ext uri="{BB962C8B-B14F-4D97-AF65-F5344CB8AC3E}">
        <p14:creationId xmlns:p14="http://schemas.microsoft.com/office/powerpoint/2010/main" val="353547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68268" y="4695913"/>
            <a:ext cx="4131112" cy="111926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20883" y="4695913"/>
            <a:ext cx="4131112" cy="111926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8A2D58D5-51FC-4B56-9A40-9DC8865EFCBB}" type="datetimeFigureOut">
              <a:rPr lang="en-GB"/>
              <a:pPr>
                <a:defRPr/>
              </a:pPr>
              <a:t>28/11/2024</a:t>
            </a:fld>
            <a:endParaRPr lang="en-GB"/>
          </a:p>
        </p:txBody>
      </p:sp>
      <p:sp>
        <p:nvSpPr>
          <p:cNvPr id="6"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9B44CE91-776A-4F28-B3A1-C0EFDB5A25AB}" type="slidenum">
              <a:rPr lang="en-GB"/>
              <a:pPr>
                <a:defRPr/>
              </a:pPr>
              <a:t>‹#›</a:t>
            </a:fld>
            <a:endParaRPr lang="en-GB"/>
          </a:p>
        </p:txBody>
      </p:sp>
    </p:spTree>
    <p:extLst>
      <p:ext uri="{BB962C8B-B14F-4D97-AF65-F5344CB8AC3E}">
        <p14:creationId xmlns:p14="http://schemas.microsoft.com/office/powerpoint/2010/main" val="269628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9534" y="939186"/>
            <a:ext cx="8383727" cy="340964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69535" y="4324325"/>
            <a:ext cx="4112126" cy="2119285"/>
          </a:xfrm>
        </p:spPr>
        <p:txBody>
          <a:bodyPr anchor="b"/>
          <a:lstStyle>
            <a:lvl1pPr marL="0" indent="0">
              <a:buNone/>
              <a:defRPr sz="2551" b="1"/>
            </a:lvl1pPr>
            <a:lvl2pPr marL="486004" indent="0">
              <a:buNone/>
              <a:defRPr sz="2126" b="1"/>
            </a:lvl2pPr>
            <a:lvl3pPr marL="972007" indent="0">
              <a:buNone/>
              <a:defRPr sz="1913" b="1"/>
            </a:lvl3pPr>
            <a:lvl4pPr marL="1458011" indent="0">
              <a:buNone/>
              <a:defRPr sz="1701" b="1"/>
            </a:lvl4pPr>
            <a:lvl5pPr marL="1944014" indent="0">
              <a:buNone/>
              <a:defRPr sz="1701" b="1"/>
            </a:lvl5pPr>
            <a:lvl6pPr marL="2430018" indent="0">
              <a:buNone/>
              <a:defRPr sz="1701" b="1"/>
            </a:lvl6pPr>
            <a:lvl7pPr marL="2916022" indent="0">
              <a:buNone/>
              <a:defRPr sz="1701" b="1"/>
            </a:lvl7pPr>
            <a:lvl8pPr marL="3402025" indent="0">
              <a:buNone/>
              <a:defRPr sz="1701" b="1"/>
            </a:lvl8pPr>
            <a:lvl9pPr marL="3888029" indent="0">
              <a:buNone/>
              <a:defRPr sz="1701" b="1"/>
            </a:lvl9pPr>
          </a:lstStyle>
          <a:p>
            <a:pPr lvl="0"/>
            <a:r>
              <a:rPr lang="en-US"/>
              <a:t>Edit Master text styles</a:t>
            </a:r>
          </a:p>
        </p:txBody>
      </p:sp>
      <p:sp>
        <p:nvSpPr>
          <p:cNvPr id="4" name="Content Placeholder 3"/>
          <p:cNvSpPr>
            <a:spLocks noGrp="1"/>
          </p:cNvSpPr>
          <p:nvPr>
            <p:ph sz="half" idx="2"/>
          </p:nvPr>
        </p:nvSpPr>
        <p:spPr>
          <a:xfrm>
            <a:off x="669535" y="6443610"/>
            <a:ext cx="4112126" cy="94775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20884" y="4324325"/>
            <a:ext cx="4132378" cy="2119285"/>
          </a:xfrm>
        </p:spPr>
        <p:txBody>
          <a:bodyPr anchor="b"/>
          <a:lstStyle>
            <a:lvl1pPr marL="0" indent="0">
              <a:buNone/>
              <a:defRPr sz="2551" b="1"/>
            </a:lvl1pPr>
            <a:lvl2pPr marL="486004" indent="0">
              <a:buNone/>
              <a:defRPr sz="2126" b="1"/>
            </a:lvl2pPr>
            <a:lvl3pPr marL="972007" indent="0">
              <a:buNone/>
              <a:defRPr sz="1913" b="1"/>
            </a:lvl3pPr>
            <a:lvl4pPr marL="1458011" indent="0">
              <a:buNone/>
              <a:defRPr sz="1701" b="1"/>
            </a:lvl4pPr>
            <a:lvl5pPr marL="1944014" indent="0">
              <a:buNone/>
              <a:defRPr sz="1701" b="1"/>
            </a:lvl5pPr>
            <a:lvl6pPr marL="2430018" indent="0">
              <a:buNone/>
              <a:defRPr sz="1701" b="1"/>
            </a:lvl6pPr>
            <a:lvl7pPr marL="2916022" indent="0">
              <a:buNone/>
              <a:defRPr sz="1701" b="1"/>
            </a:lvl7pPr>
            <a:lvl8pPr marL="3402025" indent="0">
              <a:buNone/>
              <a:defRPr sz="1701" b="1"/>
            </a:lvl8pPr>
            <a:lvl9pPr marL="3888029" indent="0">
              <a:buNone/>
              <a:defRPr sz="1701" b="1"/>
            </a:lvl9pPr>
          </a:lstStyle>
          <a:p>
            <a:pPr lvl="0"/>
            <a:r>
              <a:rPr lang="en-US"/>
              <a:t>Edit Master text styles</a:t>
            </a:r>
          </a:p>
        </p:txBody>
      </p:sp>
      <p:sp>
        <p:nvSpPr>
          <p:cNvPr id="6" name="Content Placeholder 5"/>
          <p:cNvSpPr>
            <a:spLocks noGrp="1"/>
          </p:cNvSpPr>
          <p:nvPr>
            <p:ph sz="quarter" idx="4"/>
          </p:nvPr>
        </p:nvSpPr>
        <p:spPr>
          <a:xfrm>
            <a:off x="4920884" y="6443610"/>
            <a:ext cx="4132378" cy="94775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D2A67EEA-10C6-4212-B578-219F6CB18A1E}" type="datetimeFigureOut">
              <a:rPr lang="en-GB"/>
              <a:pPr>
                <a:defRPr/>
              </a:pPr>
              <a:t>28/11/2024</a:t>
            </a:fld>
            <a:endParaRPr lang="en-GB"/>
          </a:p>
        </p:txBody>
      </p:sp>
      <p:sp>
        <p:nvSpPr>
          <p:cNvPr id="8"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2B927C91-AB47-4317-ADE7-6B597A2A7F50}" type="slidenum">
              <a:rPr lang="en-GB"/>
              <a:pPr>
                <a:defRPr/>
              </a:pPr>
              <a:t>‹#›</a:t>
            </a:fld>
            <a:endParaRPr lang="en-GB"/>
          </a:p>
        </p:txBody>
      </p:sp>
    </p:spTree>
    <p:extLst>
      <p:ext uri="{BB962C8B-B14F-4D97-AF65-F5344CB8AC3E}">
        <p14:creationId xmlns:p14="http://schemas.microsoft.com/office/powerpoint/2010/main" val="1297138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96C81EFB-3A84-4CE4-A754-8449081E5C71}" type="datetimeFigureOut">
              <a:rPr lang="en-GB"/>
              <a:pPr>
                <a:defRPr/>
              </a:pPr>
              <a:t>28/11/2024</a:t>
            </a:fld>
            <a:endParaRPr lang="en-GB"/>
          </a:p>
        </p:txBody>
      </p:sp>
      <p:sp>
        <p:nvSpPr>
          <p:cNvPr id="4"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A7254806-8E3A-433E-AFC3-7CCED6960690}" type="slidenum">
              <a:rPr lang="en-GB"/>
              <a:pPr>
                <a:defRPr/>
              </a:pPr>
              <a:t>‹#›</a:t>
            </a:fld>
            <a:endParaRPr lang="en-GB"/>
          </a:p>
        </p:txBody>
      </p:sp>
    </p:spTree>
    <p:extLst>
      <p:ext uri="{BB962C8B-B14F-4D97-AF65-F5344CB8AC3E}">
        <p14:creationId xmlns:p14="http://schemas.microsoft.com/office/powerpoint/2010/main" val="2602118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47CB1462-0190-4AEC-8279-1A6B16526871}" type="datetimeFigureOut">
              <a:rPr lang="en-GB"/>
              <a:pPr>
                <a:defRPr/>
              </a:pPr>
              <a:t>28/11/2024</a:t>
            </a:fld>
            <a:endParaRPr lang="en-GB"/>
          </a:p>
        </p:txBody>
      </p:sp>
      <p:sp>
        <p:nvSpPr>
          <p:cNvPr id="3"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F11F9F9C-E0DA-4A10-819C-32A9241B7303}" type="slidenum">
              <a:rPr lang="en-GB"/>
              <a:pPr>
                <a:defRPr/>
              </a:pPr>
              <a:t>‹#›</a:t>
            </a:fld>
            <a:endParaRPr lang="en-GB"/>
          </a:p>
        </p:txBody>
      </p:sp>
    </p:spTree>
    <p:extLst>
      <p:ext uri="{BB962C8B-B14F-4D97-AF65-F5344CB8AC3E}">
        <p14:creationId xmlns:p14="http://schemas.microsoft.com/office/powerpoint/2010/main" val="1046447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9534" y="1176020"/>
            <a:ext cx="3135038" cy="4116070"/>
          </a:xfrm>
        </p:spPr>
        <p:txBody>
          <a:bodyPr anchor="b"/>
          <a:lstStyle>
            <a:lvl1pPr>
              <a:defRPr sz="3402"/>
            </a:lvl1pPr>
          </a:lstStyle>
          <a:p>
            <a:r>
              <a:rPr lang="en-US"/>
              <a:t>Click to edit Master title style</a:t>
            </a:r>
            <a:endParaRPr lang="en-US" dirty="0"/>
          </a:p>
        </p:txBody>
      </p:sp>
      <p:sp>
        <p:nvSpPr>
          <p:cNvPr id="3" name="Content Placeholder 2"/>
          <p:cNvSpPr>
            <a:spLocks noGrp="1"/>
          </p:cNvSpPr>
          <p:nvPr>
            <p:ph idx="1"/>
          </p:nvPr>
        </p:nvSpPr>
        <p:spPr>
          <a:xfrm>
            <a:off x="4132378" y="2539880"/>
            <a:ext cx="4920883" cy="12536047"/>
          </a:xfrm>
        </p:spPr>
        <p:txBody>
          <a:bodyPr/>
          <a:lstStyle>
            <a:lvl1pPr>
              <a:defRPr sz="3402"/>
            </a:lvl1pPr>
            <a:lvl2pPr>
              <a:defRPr sz="2976"/>
            </a:lvl2pPr>
            <a:lvl3pPr>
              <a:defRPr sz="2551"/>
            </a:lvl3pPr>
            <a:lvl4pPr>
              <a:defRPr sz="2126"/>
            </a:lvl4pPr>
            <a:lvl5pPr>
              <a:defRPr sz="2126"/>
            </a:lvl5pPr>
            <a:lvl6pPr>
              <a:defRPr sz="2126"/>
            </a:lvl6pPr>
            <a:lvl7pPr>
              <a:defRPr sz="2126"/>
            </a:lvl7pPr>
            <a:lvl8pPr>
              <a:defRPr sz="2126"/>
            </a:lvl8pPr>
            <a:lvl9pPr>
              <a:defRPr sz="2126"/>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69534" y="5292090"/>
            <a:ext cx="3135038" cy="9804251"/>
          </a:xfrm>
        </p:spPr>
        <p:txBody>
          <a:bodyPr/>
          <a:lstStyle>
            <a:lvl1pPr marL="0" indent="0">
              <a:buNone/>
              <a:defRPr sz="1701"/>
            </a:lvl1pPr>
            <a:lvl2pPr marL="486004" indent="0">
              <a:buNone/>
              <a:defRPr sz="1488"/>
            </a:lvl2pPr>
            <a:lvl3pPr marL="972007" indent="0">
              <a:buNone/>
              <a:defRPr sz="1276"/>
            </a:lvl3pPr>
            <a:lvl4pPr marL="1458011" indent="0">
              <a:buNone/>
              <a:defRPr sz="1063"/>
            </a:lvl4pPr>
            <a:lvl5pPr marL="1944014" indent="0">
              <a:buNone/>
              <a:defRPr sz="1063"/>
            </a:lvl5pPr>
            <a:lvl6pPr marL="2430018" indent="0">
              <a:buNone/>
              <a:defRPr sz="1063"/>
            </a:lvl6pPr>
            <a:lvl7pPr marL="2916022" indent="0">
              <a:buNone/>
              <a:defRPr sz="1063"/>
            </a:lvl7pPr>
            <a:lvl8pPr marL="3402025" indent="0">
              <a:buNone/>
              <a:defRPr sz="1063"/>
            </a:lvl8pPr>
            <a:lvl9pPr marL="3888029" indent="0">
              <a:buNone/>
              <a:defRPr sz="1063"/>
            </a:lvl9pPr>
          </a:lstStyle>
          <a:p>
            <a:pPr lvl="0"/>
            <a:r>
              <a:rPr lang="en-US"/>
              <a:t>Edit Master text styles</a:t>
            </a:r>
          </a:p>
        </p:txBody>
      </p:sp>
      <p:sp>
        <p:nvSpPr>
          <p:cNvPr id="5"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8855D3A2-2A10-4C72-BCBE-DF87F7477351}" type="datetimeFigureOut">
              <a:rPr lang="en-GB"/>
              <a:pPr>
                <a:defRPr/>
              </a:pPr>
              <a:t>28/11/2024</a:t>
            </a:fld>
            <a:endParaRPr lang="en-GB"/>
          </a:p>
        </p:txBody>
      </p:sp>
      <p:sp>
        <p:nvSpPr>
          <p:cNvPr id="6"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BC76980B-6F9B-4085-9A53-0336B7206A9C}" type="slidenum">
              <a:rPr lang="en-GB"/>
              <a:pPr>
                <a:defRPr/>
              </a:pPr>
              <a:t>‹#›</a:t>
            </a:fld>
            <a:endParaRPr lang="en-GB"/>
          </a:p>
        </p:txBody>
      </p:sp>
    </p:spTree>
    <p:extLst>
      <p:ext uri="{BB962C8B-B14F-4D97-AF65-F5344CB8AC3E}">
        <p14:creationId xmlns:p14="http://schemas.microsoft.com/office/powerpoint/2010/main" val="3182380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9534" y="1176020"/>
            <a:ext cx="3135038" cy="4116070"/>
          </a:xfrm>
        </p:spPr>
        <p:txBody>
          <a:bodyPr anchor="b"/>
          <a:lstStyle>
            <a:lvl1pPr>
              <a:defRPr sz="3402"/>
            </a:lvl1pPr>
          </a:lstStyle>
          <a:p>
            <a:r>
              <a:rPr lang="en-US"/>
              <a:t>Click to edit Master title style</a:t>
            </a:r>
            <a:endParaRPr lang="en-US" dirty="0"/>
          </a:p>
        </p:txBody>
      </p:sp>
      <p:sp>
        <p:nvSpPr>
          <p:cNvPr id="3" name="Picture Placeholder 2"/>
          <p:cNvSpPr>
            <a:spLocks noGrp="1" noChangeAspect="1"/>
          </p:cNvSpPr>
          <p:nvPr>
            <p:ph type="pic" idx="1"/>
          </p:nvPr>
        </p:nvSpPr>
        <p:spPr>
          <a:xfrm>
            <a:off x="4132378" y="2539880"/>
            <a:ext cx="4920883" cy="12536047"/>
          </a:xfrm>
        </p:spPr>
        <p:txBody>
          <a:bodyPr rtlCol="0">
            <a:normAutofit/>
          </a:bodyPr>
          <a:lstStyle>
            <a:lvl1pPr marL="0" indent="0">
              <a:buNone/>
              <a:defRPr sz="3402"/>
            </a:lvl1pPr>
            <a:lvl2pPr marL="486004" indent="0">
              <a:buNone/>
              <a:defRPr sz="2976"/>
            </a:lvl2pPr>
            <a:lvl3pPr marL="972007" indent="0">
              <a:buNone/>
              <a:defRPr sz="2551"/>
            </a:lvl3pPr>
            <a:lvl4pPr marL="1458011" indent="0">
              <a:buNone/>
              <a:defRPr sz="2126"/>
            </a:lvl4pPr>
            <a:lvl5pPr marL="1944014" indent="0">
              <a:buNone/>
              <a:defRPr sz="2126"/>
            </a:lvl5pPr>
            <a:lvl6pPr marL="2430018" indent="0">
              <a:buNone/>
              <a:defRPr sz="2126"/>
            </a:lvl6pPr>
            <a:lvl7pPr marL="2916022" indent="0">
              <a:buNone/>
              <a:defRPr sz="2126"/>
            </a:lvl7pPr>
            <a:lvl8pPr marL="3402025" indent="0">
              <a:buNone/>
              <a:defRPr sz="2126"/>
            </a:lvl8pPr>
            <a:lvl9pPr marL="3888029" indent="0">
              <a:buNone/>
              <a:defRPr sz="2126"/>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69534" y="5292090"/>
            <a:ext cx="3135038" cy="9804251"/>
          </a:xfrm>
        </p:spPr>
        <p:txBody>
          <a:bodyPr/>
          <a:lstStyle>
            <a:lvl1pPr marL="0" indent="0">
              <a:buNone/>
              <a:defRPr sz="1701"/>
            </a:lvl1pPr>
            <a:lvl2pPr marL="486004" indent="0">
              <a:buNone/>
              <a:defRPr sz="1488"/>
            </a:lvl2pPr>
            <a:lvl3pPr marL="972007" indent="0">
              <a:buNone/>
              <a:defRPr sz="1276"/>
            </a:lvl3pPr>
            <a:lvl4pPr marL="1458011" indent="0">
              <a:buNone/>
              <a:defRPr sz="1063"/>
            </a:lvl4pPr>
            <a:lvl5pPr marL="1944014" indent="0">
              <a:buNone/>
              <a:defRPr sz="1063"/>
            </a:lvl5pPr>
            <a:lvl6pPr marL="2430018" indent="0">
              <a:buNone/>
              <a:defRPr sz="1063"/>
            </a:lvl6pPr>
            <a:lvl7pPr marL="2916022" indent="0">
              <a:buNone/>
              <a:defRPr sz="1063"/>
            </a:lvl7pPr>
            <a:lvl8pPr marL="3402025" indent="0">
              <a:buNone/>
              <a:defRPr sz="1063"/>
            </a:lvl8pPr>
            <a:lvl9pPr marL="3888029" indent="0">
              <a:buNone/>
              <a:defRPr sz="1063"/>
            </a:lvl9pPr>
          </a:lstStyle>
          <a:p>
            <a:pPr lvl="0"/>
            <a:r>
              <a:rPr lang="en-US"/>
              <a:t>Edit Master text styles</a:t>
            </a:r>
          </a:p>
        </p:txBody>
      </p:sp>
      <p:sp>
        <p:nvSpPr>
          <p:cNvPr id="5"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7A7472B7-DCB2-4CF1-91AD-348EC19D96AA}" type="datetimeFigureOut">
              <a:rPr lang="en-GB"/>
              <a:pPr>
                <a:defRPr/>
              </a:pPr>
              <a:t>28/11/2024</a:t>
            </a:fld>
            <a:endParaRPr lang="en-GB"/>
          </a:p>
        </p:txBody>
      </p:sp>
      <p:sp>
        <p:nvSpPr>
          <p:cNvPr id="6"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37A8DE6E-6F37-4389-8255-2AF86C5D6947}" type="slidenum">
              <a:rPr lang="en-GB"/>
              <a:pPr>
                <a:defRPr/>
              </a:pPr>
              <a:t>‹#›</a:t>
            </a:fld>
            <a:endParaRPr lang="en-GB"/>
          </a:p>
        </p:txBody>
      </p:sp>
    </p:spTree>
    <p:extLst>
      <p:ext uri="{BB962C8B-B14F-4D97-AF65-F5344CB8AC3E}">
        <p14:creationId xmlns:p14="http://schemas.microsoft.com/office/powerpoint/2010/main" val="2824891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E906C116-03B6-44E0-92A6-28B62D39C0DE}" type="datetimeFigureOut">
              <a:rPr lang="en-GB"/>
              <a:pPr>
                <a:defRPr/>
              </a:pPr>
              <a:t>28/11/2024</a:t>
            </a:fld>
            <a:endParaRPr lang="en-GB"/>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79110F73-F3B0-4442-804C-5C2C550636A6}" type="slidenum">
              <a:rPr lang="en-GB"/>
              <a:pPr>
                <a:defRPr/>
              </a:pPr>
              <a:t>‹#›</a:t>
            </a:fld>
            <a:endParaRPr lang="en-GB"/>
          </a:p>
        </p:txBody>
      </p:sp>
    </p:spTree>
    <p:extLst>
      <p:ext uri="{BB962C8B-B14F-4D97-AF65-F5344CB8AC3E}">
        <p14:creationId xmlns:p14="http://schemas.microsoft.com/office/powerpoint/2010/main" val="3509744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6064" y="939183"/>
            <a:ext cx="2095932" cy="149493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68269" y="939183"/>
            <a:ext cx="6166292" cy="1494933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10"/>
          </p:nvPr>
        </p:nvSpPr>
        <p:spPr/>
        <p:txBody>
          <a:bodyPr/>
          <a:lstStyle>
            <a:lvl1pPr>
              <a:defRPr/>
            </a:lvl1pPr>
          </a:lstStyle>
          <a:p>
            <a:pPr>
              <a:defRPr/>
            </a:pPr>
            <a:fld id="{E7D2D084-D7BF-4292-B88F-A1619DE4075F}" type="datetimeFigureOut">
              <a:rPr lang="en-GB"/>
              <a:pPr>
                <a:defRPr/>
              </a:pPr>
              <a:t>28/11/2024</a:t>
            </a:fld>
            <a:endParaRPr lang="en-GB"/>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12"/>
          </p:nvPr>
        </p:nvSpPr>
        <p:spPr/>
        <p:txBody>
          <a:bodyPr/>
          <a:lstStyle>
            <a:lvl1pPr>
              <a:defRPr/>
            </a:lvl1pPr>
          </a:lstStyle>
          <a:p>
            <a:pPr>
              <a:defRPr/>
            </a:pPr>
            <a:fld id="{02A4505D-CC13-41F0-B792-C41A8539D575}" type="slidenum">
              <a:rPr lang="en-GB"/>
              <a:pPr>
                <a:defRPr/>
              </a:pPr>
              <a:t>‹#›</a:t>
            </a:fld>
            <a:endParaRPr lang="en-GB"/>
          </a:p>
        </p:txBody>
      </p:sp>
    </p:spTree>
    <p:extLst>
      <p:ext uri="{BB962C8B-B14F-4D97-AF65-F5344CB8AC3E}">
        <p14:creationId xmlns:p14="http://schemas.microsoft.com/office/powerpoint/2010/main" val="1631990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668338" y="939800"/>
            <a:ext cx="8383587" cy="340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noChangeArrowheads="1"/>
          </p:cNvSpPr>
          <p:nvPr>
            <p:ph type="body" idx="1"/>
          </p:nvPr>
        </p:nvSpPr>
        <p:spPr bwMode="auto">
          <a:xfrm>
            <a:off x="668338" y="4695825"/>
            <a:ext cx="8383587" cy="1119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A07A724-3064-4A59-BC09-AAE1C5D2A4BC}"/>
              </a:ext>
            </a:extLst>
          </p:cNvPr>
          <p:cNvSpPr>
            <a:spLocks noGrp="1"/>
          </p:cNvSpPr>
          <p:nvPr>
            <p:ph type="dt" sz="half" idx="2"/>
          </p:nvPr>
        </p:nvSpPr>
        <p:spPr>
          <a:xfrm>
            <a:off x="668338" y="16349663"/>
            <a:ext cx="2187575" cy="939800"/>
          </a:xfrm>
          <a:prstGeom prst="rect">
            <a:avLst/>
          </a:prstGeom>
        </p:spPr>
        <p:txBody>
          <a:bodyPr vert="horz" lIns="91440" tIns="45720" rIns="91440" bIns="45720" rtlCol="0" anchor="ctr"/>
          <a:lstStyle>
            <a:lvl1pPr algn="l" defTabSz="1094475" eaLnBrk="1" fontAlgn="auto" hangingPunct="1">
              <a:spcBef>
                <a:spcPts val="0"/>
              </a:spcBef>
              <a:spcAft>
                <a:spcPts val="0"/>
              </a:spcAft>
              <a:defRPr sz="1276">
                <a:solidFill>
                  <a:schemeClr val="tx1">
                    <a:tint val="75000"/>
                  </a:schemeClr>
                </a:solidFill>
                <a:latin typeface="+mn-lt"/>
              </a:defRPr>
            </a:lvl1pPr>
          </a:lstStyle>
          <a:p>
            <a:pPr>
              <a:defRPr/>
            </a:pPr>
            <a:fld id="{05DEC9A2-A5C8-44DA-8669-F51752098FA9}" type="datetimeFigureOut">
              <a:rPr lang="en-GB"/>
              <a:pPr>
                <a:defRPr/>
              </a:pPr>
              <a:t>28/11/2024</a:t>
            </a:fld>
            <a:endParaRPr lang="en-GB"/>
          </a:p>
        </p:txBody>
      </p:sp>
      <p:sp>
        <p:nvSpPr>
          <p:cNvPr id="5" name="Footer Placeholder 4">
            <a:extLst>
              <a:ext uri="{FF2B5EF4-FFF2-40B4-BE49-F238E27FC236}">
                <a16:creationId xmlns:a16="http://schemas.microsoft.com/office/drawing/2014/main" id="{8178F8E9-01E5-4EDF-9668-B009834DD6A1}"/>
              </a:ext>
            </a:extLst>
          </p:cNvPr>
          <p:cNvSpPr>
            <a:spLocks noGrp="1"/>
          </p:cNvSpPr>
          <p:nvPr>
            <p:ph type="ftr" sz="quarter" idx="3"/>
          </p:nvPr>
        </p:nvSpPr>
        <p:spPr>
          <a:xfrm>
            <a:off x="3219450" y="16349663"/>
            <a:ext cx="3281363" cy="939800"/>
          </a:xfrm>
          <a:prstGeom prst="rect">
            <a:avLst/>
          </a:prstGeom>
        </p:spPr>
        <p:txBody>
          <a:bodyPr vert="horz" lIns="91440" tIns="45720" rIns="91440" bIns="45720" rtlCol="0" anchor="ctr"/>
          <a:lstStyle>
            <a:lvl1pPr algn="ctr" defTabSz="1094475" eaLnBrk="1" fontAlgn="auto" hangingPunct="1">
              <a:spcBef>
                <a:spcPts val="0"/>
              </a:spcBef>
              <a:spcAft>
                <a:spcPts val="0"/>
              </a:spcAft>
              <a:defRPr sz="1276">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D6100830-C125-4A43-B46B-46226C89B11E}"/>
              </a:ext>
            </a:extLst>
          </p:cNvPr>
          <p:cNvSpPr>
            <a:spLocks noGrp="1"/>
          </p:cNvSpPr>
          <p:nvPr>
            <p:ph type="sldNum" sz="quarter" idx="4"/>
          </p:nvPr>
        </p:nvSpPr>
        <p:spPr>
          <a:xfrm>
            <a:off x="6864350" y="16349663"/>
            <a:ext cx="2187575" cy="939800"/>
          </a:xfrm>
          <a:prstGeom prst="rect">
            <a:avLst/>
          </a:prstGeom>
        </p:spPr>
        <p:txBody>
          <a:bodyPr vert="horz" lIns="91440" tIns="45720" rIns="91440" bIns="45720" rtlCol="0" anchor="ctr"/>
          <a:lstStyle>
            <a:lvl1pPr algn="r" defTabSz="1094475" eaLnBrk="1" fontAlgn="auto" hangingPunct="1">
              <a:spcBef>
                <a:spcPts val="0"/>
              </a:spcBef>
              <a:spcAft>
                <a:spcPts val="0"/>
              </a:spcAft>
              <a:defRPr sz="1276">
                <a:solidFill>
                  <a:schemeClr val="tx1">
                    <a:tint val="75000"/>
                  </a:schemeClr>
                </a:solidFill>
                <a:latin typeface="+mn-lt"/>
              </a:defRPr>
            </a:lvl1pPr>
          </a:lstStyle>
          <a:p>
            <a:pPr>
              <a:defRPr/>
            </a:pPr>
            <a:fld id="{C3BF43C1-681E-4486-AE72-BA2CF18171EB}"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71550" rtl="0" eaLnBrk="0" fontAlgn="base" hangingPunct="0">
        <a:lnSpc>
          <a:spcPct val="90000"/>
        </a:lnSpc>
        <a:spcBef>
          <a:spcPct val="0"/>
        </a:spcBef>
        <a:spcAft>
          <a:spcPct val="0"/>
        </a:spcAft>
        <a:defRPr sz="4600" kern="1200">
          <a:solidFill>
            <a:schemeClr val="tx1"/>
          </a:solidFill>
          <a:latin typeface="+mj-lt"/>
          <a:ea typeface="+mj-ea"/>
          <a:cs typeface="+mj-cs"/>
        </a:defRPr>
      </a:lvl1pPr>
      <a:lvl2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2pPr>
      <a:lvl3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3pPr>
      <a:lvl4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4pPr>
      <a:lvl5pPr algn="l" defTabSz="971550" rtl="0" eaLnBrk="0" fontAlgn="base" hangingPunct="0">
        <a:lnSpc>
          <a:spcPct val="90000"/>
        </a:lnSpc>
        <a:spcBef>
          <a:spcPct val="0"/>
        </a:spcBef>
        <a:spcAft>
          <a:spcPct val="0"/>
        </a:spcAft>
        <a:defRPr sz="4600">
          <a:solidFill>
            <a:schemeClr val="tx1"/>
          </a:solidFill>
          <a:latin typeface="Calibri Light" panose="020F0302020204030204" pitchFamily="34" charset="0"/>
        </a:defRPr>
      </a:lvl5pPr>
      <a:lvl6pPr marL="457200" algn="l" defTabSz="971550" rtl="0" fontAlgn="base">
        <a:lnSpc>
          <a:spcPct val="90000"/>
        </a:lnSpc>
        <a:spcBef>
          <a:spcPct val="0"/>
        </a:spcBef>
        <a:spcAft>
          <a:spcPct val="0"/>
        </a:spcAft>
        <a:defRPr sz="4600">
          <a:solidFill>
            <a:schemeClr val="tx1"/>
          </a:solidFill>
          <a:latin typeface="Calibri Light" panose="020F0302020204030204" pitchFamily="34" charset="0"/>
        </a:defRPr>
      </a:lvl6pPr>
      <a:lvl7pPr marL="914400" algn="l" defTabSz="971550" rtl="0" fontAlgn="base">
        <a:lnSpc>
          <a:spcPct val="90000"/>
        </a:lnSpc>
        <a:spcBef>
          <a:spcPct val="0"/>
        </a:spcBef>
        <a:spcAft>
          <a:spcPct val="0"/>
        </a:spcAft>
        <a:defRPr sz="4600">
          <a:solidFill>
            <a:schemeClr val="tx1"/>
          </a:solidFill>
          <a:latin typeface="Calibri Light" panose="020F0302020204030204" pitchFamily="34" charset="0"/>
        </a:defRPr>
      </a:lvl7pPr>
      <a:lvl8pPr marL="1371600" algn="l" defTabSz="971550" rtl="0" fontAlgn="base">
        <a:lnSpc>
          <a:spcPct val="90000"/>
        </a:lnSpc>
        <a:spcBef>
          <a:spcPct val="0"/>
        </a:spcBef>
        <a:spcAft>
          <a:spcPct val="0"/>
        </a:spcAft>
        <a:defRPr sz="4600">
          <a:solidFill>
            <a:schemeClr val="tx1"/>
          </a:solidFill>
          <a:latin typeface="Calibri Light" panose="020F0302020204030204" pitchFamily="34" charset="0"/>
        </a:defRPr>
      </a:lvl8pPr>
      <a:lvl9pPr marL="1828800" algn="l" defTabSz="971550" rtl="0" fontAlgn="base">
        <a:lnSpc>
          <a:spcPct val="90000"/>
        </a:lnSpc>
        <a:spcBef>
          <a:spcPct val="0"/>
        </a:spcBef>
        <a:spcAft>
          <a:spcPct val="0"/>
        </a:spcAft>
        <a:defRPr sz="4600">
          <a:solidFill>
            <a:schemeClr val="tx1"/>
          </a:solidFill>
          <a:latin typeface="Calibri Light" panose="020F0302020204030204" pitchFamily="34" charset="0"/>
        </a:defRPr>
      </a:lvl9pPr>
    </p:titleStyle>
    <p:bodyStyle>
      <a:lvl1pPr marL="242888" indent="-242888" algn="l" defTabSz="971550" rtl="0" eaLnBrk="0" fontAlgn="base" hangingPunct="0">
        <a:lnSpc>
          <a:spcPct val="90000"/>
        </a:lnSpc>
        <a:spcBef>
          <a:spcPts val="1063"/>
        </a:spcBef>
        <a:spcAft>
          <a:spcPct val="0"/>
        </a:spcAft>
        <a:buFont typeface="Arial" panose="020B0604020202020204" pitchFamily="34" charset="0"/>
        <a:buChar char="•"/>
        <a:defRPr sz="2900" kern="1200">
          <a:solidFill>
            <a:schemeClr val="tx1"/>
          </a:solidFill>
          <a:latin typeface="+mn-lt"/>
          <a:ea typeface="+mn-ea"/>
          <a:cs typeface="+mn-cs"/>
        </a:defRPr>
      </a:lvl1pPr>
      <a:lvl2pPr marL="728663" indent="-242888" algn="l" defTabSz="971550" rtl="0" eaLnBrk="0" fontAlgn="base" hangingPunct="0">
        <a:lnSpc>
          <a:spcPct val="90000"/>
        </a:lnSpc>
        <a:spcBef>
          <a:spcPts val="538"/>
        </a:spcBef>
        <a:spcAft>
          <a:spcPct val="0"/>
        </a:spcAft>
        <a:buFont typeface="Arial" panose="020B0604020202020204" pitchFamily="34" charset="0"/>
        <a:buChar char="•"/>
        <a:defRPr sz="2500" kern="1200">
          <a:solidFill>
            <a:schemeClr val="tx1"/>
          </a:solidFill>
          <a:latin typeface="+mn-lt"/>
          <a:ea typeface="+mn-ea"/>
          <a:cs typeface="+mn-cs"/>
        </a:defRPr>
      </a:lvl2pPr>
      <a:lvl3pPr marL="1214438" indent="-242888" algn="l" defTabSz="971550" rtl="0" eaLnBrk="0" fontAlgn="base" hangingPunct="0">
        <a:lnSpc>
          <a:spcPct val="90000"/>
        </a:lnSpc>
        <a:spcBef>
          <a:spcPts val="538"/>
        </a:spcBef>
        <a:spcAft>
          <a:spcPct val="0"/>
        </a:spcAft>
        <a:buFont typeface="Arial" panose="020B0604020202020204" pitchFamily="34" charset="0"/>
        <a:buChar char="•"/>
        <a:defRPr sz="2100" kern="1200">
          <a:solidFill>
            <a:schemeClr val="tx1"/>
          </a:solidFill>
          <a:latin typeface="+mn-lt"/>
          <a:ea typeface="+mn-ea"/>
          <a:cs typeface="+mn-cs"/>
        </a:defRPr>
      </a:lvl3pPr>
      <a:lvl4pPr marL="1700213" indent="-242888" algn="l" defTabSz="971550" rtl="0" eaLnBrk="0" fontAlgn="base" hangingPunct="0">
        <a:lnSpc>
          <a:spcPct val="90000"/>
        </a:lnSpc>
        <a:spcBef>
          <a:spcPts val="538"/>
        </a:spcBef>
        <a:spcAft>
          <a:spcPct val="0"/>
        </a:spcAft>
        <a:buFont typeface="Arial" panose="020B0604020202020204" pitchFamily="34" charset="0"/>
        <a:buChar char="•"/>
        <a:defRPr sz="1900" kern="1200">
          <a:solidFill>
            <a:schemeClr val="tx1"/>
          </a:solidFill>
          <a:latin typeface="+mn-lt"/>
          <a:ea typeface="+mn-ea"/>
          <a:cs typeface="+mn-cs"/>
        </a:defRPr>
      </a:lvl4pPr>
      <a:lvl5pPr marL="2185988" indent="-242888" algn="l" defTabSz="971550" rtl="0" eaLnBrk="0" fontAlgn="base" hangingPunct="0">
        <a:lnSpc>
          <a:spcPct val="90000"/>
        </a:lnSpc>
        <a:spcBef>
          <a:spcPts val="538"/>
        </a:spcBef>
        <a:spcAft>
          <a:spcPct val="0"/>
        </a:spcAft>
        <a:buFont typeface="Arial" panose="020B0604020202020204" pitchFamily="34" charset="0"/>
        <a:buChar char="•"/>
        <a:defRPr sz="1900" kern="1200">
          <a:solidFill>
            <a:schemeClr val="tx1"/>
          </a:solidFill>
          <a:latin typeface="+mn-lt"/>
          <a:ea typeface="+mn-ea"/>
          <a:cs typeface="+mn-cs"/>
        </a:defRPr>
      </a:lvl5pPr>
      <a:lvl6pPr marL="2673020"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6pPr>
      <a:lvl7pPr marL="3159023"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7pPr>
      <a:lvl8pPr marL="3645027"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8pPr>
      <a:lvl9pPr marL="4131031" indent="-243002" algn="l" defTabSz="972007" rtl="0" eaLnBrk="1" latinLnBrk="0" hangingPunct="1">
        <a:lnSpc>
          <a:spcPct val="90000"/>
        </a:lnSpc>
        <a:spcBef>
          <a:spcPts val="532"/>
        </a:spcBef>
        <a:buFont typeface="Arial" panose="020B0604020202020204" pitchFamily="34" charset="0"/>
        <a:buChar char="•"/>
        <a:defRPr sz="1913" kern="1200">
          <a:solidFill>
            <a:schemeClr val="tx1"/>
          </a:solidFill>
          <a:latin typeface="+mn-lt"/>
          <a:ea typeface="+mn-ea"/>
          <a:cs typeface="+mn-cs"/>
        </a:defRPr>
      </a:lvl9pPr>
    </p:bodyStyle>
    <p:otherStyle>
      <a:defPPr>
        <a:defRPr lang="en-US"/>
      </a:defPPr>
      <a:lvl1pPr marL="0" algn="l" defTabSz="972007" rtl="0" eaLnBrk="1" latinLnBrk="0" hangingPunct="1">
        <a:defRPr sz="1913" kern="1200">
          <a:solidFill>
            <a:schemeClr val="tx1"/>
          </a:solidFill>
          <a:latin typeface="+mn-lt"/>
          <a:ea typeface="+mn-ea"/>
          <a:cs typeface="+mn-cs"/>
        </a:defRPr>
      </a:lvl1pPr>
      <a:lvl2pPr marL="486004" algn="l" defTabSz="972007" rtl="0" eaLnBrk="1" latinLnBrk="0" hangingPunct="1">
        <a:defRPr sz="1913" kern="1200">
          <a:solidFill>
            <a:schemeClr val="tx1"/>
          </a:solidFill>
          <a:latin typeface="+mn-lt"/>
          <a:ea typeface="+mn-ea"/>
          <a:cs typeface="+mn-cs"/>
        </a:defRPr>
      </a:lvl2pPr>
      <a:lvl3pPr marL="972007" algn="l" defTabSz="972007" rtl="0" eaLnBrk="1" latinLnBrk="0" hangingPunct="1">
        <a:defRPr sz="1913" kern="1200">
          <a:solidFill>
            <a:schemeClr val="tx1"/>
          </a:solidFill>
          <a:latin typeface="+mn-lt"/>
          <a:ea typeface="+mn-ea"/>
          <a:cs typeface="+mn-cs"/>
        </a:defRPr>
      </a:lvl3pPr>
      <a:lvl4pPr marL="1458011" algn="l" defTabSz="972007" rtl="0" eaLnBrk="1" latinLnBrk="0" hangingPunct="1">
        <a:defRPr sz="1913" kern="1200">
          <a:solidFill>
            <a:schemeClr val="tx1"/>
          </a:solidFill>
          <a:latin typeface="+mn-lt"/>
          <a:ea typeface="+mn-ea"/>
          <a:cs typeface="+mn-cs"/>
        </a:defRPr>
      </a:lvl4pPr>
      <a:lvl5pPr marL="1944014" algn="l" defTabSz="972007" rtl="0" eaLnBrk="1" latinLnBrk="0" hangingPunct="1">
        <a:defRPr sz="1913" kern="1200">
          <a:solidFill>
            <a:schemeClr val="tx1"/>
          </a:solidFill>
          <a:latin typeface="+mn-lt"/>
          <a:ea typeface="+mn-ea"/>
          <a:cs typeface="+mn-cs"/>
        </a:defRPr>
      </a:lvl5pPr>
      <a:lvl6pPr marL="2430018" algn="l" defTabSz="972007" rtl="0" eaLnBrk="1" latinLnBrk="0" hangingPunct="1">
        <a:defRPr sz="1913" kern="1200">
          <a:solidFill>
            <a:schemeClr val="tx1"/>
          </a:solidFill>
          <a:latin typeface="+mn-lt"/>
          <a:ea typeface="+mn-ea"/>
          <a:cs typeface="+mn-cs"/>
        </a:defRPr>
      </a:lvl6pPr>
      <a:lvl7pPr marL="2916022" algn="l" defTabSz="972007" rtl="0" eaLnBrk="1" latinLnBrk="0" hangingPunct="1">
        <a:defRPr sz="1913" kern="1200">
          <a:solidFill>
            <a:schemeClr val="tx1"/>
          </a:solidFill>
          <a:latin typeface="+mn-lt"/>
          <a:ea typeface="+mn-ea"/>
          <a:cs typeface="+mn-cs"/>
        </a:defRPr>
      </a:lvl7pPr>
      <a:lvl8pPr marL="3402025" algn="l" defTabSz="972007" rtl="0" eaLnBrk="1" latinLnBrk="0" hangingPunct="1">
        <a:defRPr sz="1913" kern="1200">
          <a:solidFill>
            <a:schemeClr val="tx1"/>
          </a:solidFill>
          <a:latin typeface="+mn-lt"/>
          <a:ea typeface="+mn-ea"/>
          <a:cs typeface="+mn-cs"/>
        </a:defRPr>
      </a:lvl8pPr>
      <a:lvl9pPr marL="3888029" algn="l" defTabSz="972007" rtl="0" eaLnBrk="1" latinLnBrk="0" hangingPunct="1">
        <a:defRPr sz="19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8.jpeg"/><Relationship Id="rId18" Type="http://schemas.openxmlformats.org/officeDocument/2006/relationships/image" Target="../media/image13.gif"/><Relationship Id="rId26" Type="http://schemas.openxmlformats.org/officeDocument/2006/relationships/image" Target="../media/image19.jpeg"/><Relationship Id="rId39" Type="http://schemas.openxmlformats.org/officeDocument/2006/relationships/image" Target="../media/image31.jpeg"/><Relationship Id="rId21" Type="http://schemas.openxmlformats.org/officeDocument/2006/relationships/image" Target="../media/image16.png"/><Relationship Id="rId34" Type="http://schemas.openxmlformats.org/officeDocument/2006/relationships/image" Target="../media/image26.jpeg"/><Relationship Id="rId42" Type="http://schemas.openxmlformats.org/officeDocument/2006/relationships/image" Target="../media/image34.jpeg"/><Relationship Id="rId47" Type="http://schemas.openxmlformats.org/officeDocument/2006/relationships/image" Target="../media/image39.jpeg"/><Relationship Id="rId7" Type="http://schemas.openxmlformats.org/officeDocument/2006/relationships/image" Target="../media/image3.jpeg"/><Relationship Id="rId2" Type="http://schemas.openxmlformats.org/officeDocument/2006/relationships/notesSlide" Target="../notesSlides/notesSlide1.xml"/><Relationship Id="rId16" Type="http://schemas.openxmlformats.org/officeDocument/2006/relationships/image" Target="../media/image11.jpeg"/><Relationship Id="rId29" Type="http://schemas.openxmlformats.org/officeDocument/2006/relationships/image" Target="../media/image22.png"/><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6.png"/><Relationship Id="rId24" Type="http://schemas.openxmlformats.org/officeDocument/2006/relationships/image" Target="../media/image18.png"/><Relationship Id="rId32" Type="http://schemas.openxmlformats.org/officeDocument/2006/relationships/image" Target="../media/image24.jpeg"/><Relationship Id="rId37" Type="http://schemas.openxmlformats.org/officeDocument/2006/relationships/image" Target="../media/image29.jpeg"/><Relationship Id="rId40" Type="http://schemas.openxmlformats.org/officeDocument/2006/relationships/image" Target="../media/image32.png"/><Relationship Id="rId45" Type="http://schemas.openxmlformats.org/officeDocument/2006/relationships/image" Target="../media/image37.jpeg"/><Relationship Id="rId5" Type="http://schemas.openxmlformats.org/officeDocument/2006/relationships/image" Target="../media/image2.png"/><Relationship Id="rId15" Type="http://schemas.openxmlformats.org/officeDocument/2006/relationships/image" Target="../media/image10.png"/><Relationship Id="rId23" Type="http://schemas.microsoft.com/office/2007/relationships/hdphoto" Target="../media/hdphoto4.wdp"/><Relationship Id="rId28" Type="http://schemas.openxmlformats.org/officeDocument/2006/relationships/image" Target="../media/image21.jpeg"/><Relationship Id="rId36" Type="http://schemas.openxmlformats.org/officeDocument/2006/relationships/image" Target="../media/image28.jpeg"/><Relationship Id="rId10" Type="http://schemas.microsoft.com/office/2007/relationships/hdphoto" Target="../media/hdphoto3.wdp"/><Relationship Id="rId19" Type="http://schemas.openxmlformats.org/officeDocument/2006/relationships/image" Target="../media/image14.png"/><Relationship Id="rId31" Type="http://schemas.openxmlformats.org/officeDocument/2006/relationships/image" Target="../media/image23.jpeg"/><Relationship Id="rId44" Type="http://schemas.openxmlformats.org/officeDocument/2006/relationships/image" Target="../media/image36.jpeg"/><Relationship Id="rId4" Type="http://schemas.microsoft.com/office/2007/relationships/hdphoto" Target="../media/hdphoto1.wdp"/><Relationship Id="rId9" Type="http://schemas.openxmlformats.org/officeDocument/2006/relationships/image" Target="../media/image5.png"/><Relationship Id="rId14" Type="http://schemas.openxmlformats.org/officeDocument/2006/relationships/image" Target="../media/image9.jpeg"/><Relationship Id="rId22" Type="http://schemas.openxmlformats.org/officeDocument/2006/relationships/image" Target="../media/image17.png"/><Relationship Id="rId27" Type="http://schemas.openxmlformats.org/officeDocument/2006/relationships/image" Target="../media/image20.jpeg"/><Relationship Id="rId30" Type="http://schemas.microsoft.com/office/2007/relationships/hdphoto" Target="../media/hdphoto6.wdp"/><Relationship Id="rId35" Type="http://schemas.openxmlformats.org/officeDocument/2006/relationships/image" Target="../media/image27.gif"/><Relationship Id="rId43" Type="http://schemas.openxmlformats.org/officeDocument/2006/relationships/image" Target="../media/image35.jpeg"/><Relationship Id="rId48" Type="http://schemas.openxmlformats.org/officeDocument/2006/relationships/image" Target="../media/image40.jpeg"/><Relationship Id="rId8" Type="http://schemas.openxmlformats.org/officeDocument/2006/relationships/image" Target="../media/image4.png"/><Relationship Id="rId3" Type="http://schemas.openxmlformats.org/officeDocument/2006/relationships/image" Target="../media/image1.png"/><Relationship Id="rId12" Type="http://schemas.openxmlformats.org/officeDocument/2006/relationships/image" Target="../media/image7.jpeg"/><Relationship Id="rId17" Type="http://schemas.openxmlformats.org/officeDocument/2006/relationships/image" Target="../media/image12.jpeg"/><Relationship Id="rId25" Type="http://schemas.microsoft.com/office/2007/relationships/hdphoto" Target="../media/hdphoto5.wdp"/><Relationship Id="rId33" Type="http://schemas.openxmlformats.org/officeDocument/2006/relationships/image" Target="../media/image25.jpeg"/><Relationship Id="rId38" Type="http://schemas.openxmlformats.org/officeDocument/2006/relationships/image" Target="../media/image30.jpeg"/><Relationship Id="rId46" Type="http://schemas.openxmlformats.org/officeDocument/2006/relationships/image" Target="../media/image38.jpeg"/><Relationship Id="rId20" Type="http://schemas.openxmlformats.org/officeDocument/2006/relationships/image" Target="../media/image15.jpeg"/><Relationship Id="rId41"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52696" y="-22804"/>
            <a:ext cx="9800254" cy="18599012"/>
            <a:chOff x="4763" y="-6350"/>
            <a:chExt cx="9726612" cy="17640300"/>
          </a:xfrm>
        </p:grpSpPr>
        <p:sp>
          <p:nvSpPr>
            <p:cNvPr id="400" name="Rectangle 399">
              <a:extLst>
                <a:ext uri="{FF2B5EF4-FFF2-40B4-BE49-F238E27FC236}">
                  <a16:creationId xmlns:a16="http://schemas.microsoft.com/office/drawing/2014/main" id="{001523A3-D0A5-3447-9A4B-DA59FA07C8E9}"/>
                </a:ext>
              </a:extLst>
            </p:cNvPr>
            <p:cNvSpPr/>
            <p:nvPr/>
          </p:nvSpPr>
          <p:spPr>
            <a:xfrm>
              <a:off x="4763" y="-6350"/>
              <a:ext cx="9726612" cy="176403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4" name="Rectangle 3">
              <a:extLst>
                <a:ext uri="{FF2B5EF4-FFF2-40B4-BE49-F238E27FC236}">
                  <a16:creationId xmlns:a16="http://schemas.microsoft.com/office/drawing/2014/main" id="{5577E6DF-4EA3-D14D-8E13-28AB8D609DDE}"/>
                </a:ext>
              </a:extLst>
            </p:cNvPr>
            <p:cNvSpPr/>
            <p:nvPr/>
          </p:nvSpPr>
          <p:spPr>
            <a:xfrm>
              <a:off x="225729" y="212554"/>
              <a:ext cx="9369174" cy="16909544"/>
            </a:xfrm>
            <a:prstGeom prst="rect">
              <a:avLst/>
            </a:prstGeom>
            <a:solidFill>
              <a:schemeClr val="bg1"/>
            </a:solidFill>
            <a:ln w="412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grpSp>
      <p:sp>
        <p:nvSpPr>
          <p:cNvPr id="136" name="Block Arc 135">
            <a:extLst>
              <a:ext uri="{FF2B5EF4-FFF2-40B4-BE49-F238E27FC236}">
                <a16:creationId xmlns:a16="http://schemas.microsoft.com/office/drawing/2014/main" id="{28EF7BC0-BD7F-BD4C-8DBE-13C9030B0FE6}"/>
              </a:ext>
            </a:extLst>
          </p:cNvPr>
          <p:cNvSpPr/>
          <p:nvPr/>
        </p:nvSpPr>
        <p:spPr>
          <a:xfrm rot="16200000">
            <a:off x="714376" y="9288462"/>
            <a:ext cx="2697162" cy="2125663"/>
          </a:xfrm>
          <a:prstGeom prst="blockArc">
            <a:avLst>
              <a:gd name="adj1" fmla="val 10726998"/>
              <a:gd name="adj2" fmla="val 263439"/>
              <a:gd name="adj3" fmla="val 28511"/>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solidFill>
                <a:schemeClr val="tx1"/>
              </a:solidFill>
            </a:endParaRPr>
          </a:p>
        </p:txBody>
      </p:sp>
      <p:sp>
        <p:nvSpPr>
          <p:cNvPr id="15" name="Block Arc 14">
            <a:extLst>
              <a:ext uri="{FF2B5EF4-FFF2-40B4-BE49-F238E27FC236}">
                <a16:creationId xmlns:a16="http://schemas.microsoft.com/office/drawing/2014/main" id="{D2F97453-494C-5746-8E17-4A67EE1BF309}"/>
              </a:ext>
            </a:extLst>
          </p:cNvPr>
          <p:cNvSpPr/>
          <p:nvPr/>
        </p:nvSpPr>
        <p:spPr>
          <a:xfrm rot="16200000">
            <a:off x="682469" y="13654395"/>
            <a:ext cx="2779712" cy="2193925"/>
          </a:xfrm>
          <a:prstGeom prst="blockArc">
            <a:avLst>
              <a:gd name="adj1" fmla="val 10794188"/>
              <a:gd name="adj2" fmla="val 156513"/>
              <a:gd name="adj3" fmla="val 28217"/>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solidFill>
                <a:schemeClr val="tx1"/>
              </a:solidFill>
            </a:endParaRPr>
          </a:p>
        </p:txBody>
      </p:sp>
      <p:sp>
        <p:nvSpPr>
          <p:cNvPr id="114" name="Rectangle 113">
            <a:extLst>
              <a:ext uri="{FF2B5EF4-FFF2-40B4-BE49-F238E27FC236}">
                <a16:creationId xmlns:a16="http://schemas.microsoft.com/office/drawing/2014/main" id="{361D24CC-941E-4C47-B0EC-E144352A4A74}"/>
              </a:ext>
            </a:extLst>
          </p:cNvPr>
          <p:cNvSpPr/>
          <p:nvPr/>
        </p:nvSpPr>
        <p:spPr>
          <a:xfrm>
            <a:off x="2081430" y="15531565"/>
            <a:ext cx="6410024" cy="6096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132" name="Block Arc 131">
            <a:extLst>
              <a:ext uri="{FF2B5EF4-FFF2-40B4-BE49-F238E27FC236}">
                <a16:creationId xmlns:a16="http://schemas.microsoft.com/office/drawing/2014/main" id="{2ABDDAA7-1330-5846-8957-036F466F9A01}"/>
              </a:ext>
            </a:extLst>
          </p:cNvPr>
          <p:cNvSpPr/>
          <p:nvPr/>
        </p:nvSpPr>
        <p:spPr>
          <a:xfrm rot="5400000" flipH="1">
            <a:off x="6611362" y="11339241"/>
            <a:ext cx="2915459" cy="2295202"/>
          </a:xfrm>
          <a:prstGeom prst="blockArc">
            <a:avLst>
              <a:gd name="adj1" fmla="val 10800000"/>
              <a:gd name="adj2" fmla="val 1572"/>
              <a:gd name="adj3" fmla="val 27649"/>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solidFill>
                <a:schemeClr val="tx1"/>
              </a:solidFill>
            </a:endParaRPr>
          </a:p>
        </p:txBody>
      </p:sp>
      <p:sp>
        <p:nvSpPr>
          <p:cNvPr id="133" name="Rectangle 132">
            <a:extLst>
              <a:ext uri="{FF2B5EF4-FFF2-40B4-BE49-F238E27FC236}">
                <a16:creationId xmlns:a16="http://schemas.microsoft.com/office/drawing/2014/main" id="{8EE221F3-E29A-7E44-BA3E-4DDEF353168D}"/>
              </a:ext>
            </a:extLst>
          </p:cNvPr>
          <p:cNvSpPr/>
          <p:nvPr/>
        </p:nvSpPr>
        <p:spPr>
          <a:xfrm>
            <a:off x="2097961" y="13328773"/>
            <a:ext cx="6001951" cy="6223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135" name="Rectangle 134">
            <a:extLst>
              <a:ext uri="{FF2B5EF4-FFF2-40B4-BE49-F238E27FC236}">
                <a16:creationId xmlns:a16="http://schemas.microsoft.com/office/drawing/2014/main" id="{BBA4EACD-79B2-9047-926C-4179677F6DF3}"/>
              </a:ext>
            </a:extLst>
          </p:cNvPr>
          <p:cNvSpPr/>
          <p:nvPr/>
        </p:nvSpPr>
        <p:spPr>
          <a:xfrm>
            <a:off x="4290666" y="11119331"/>
            <a:ext cx="3424329" cy="59055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140" name="Block Arc 139">
            <a:extLst>
              <a:ext uri="{FF2B5EF4-FFF2-40B4-BE49-F238E27FC236}">
                <a16:creationId xmlns:a16="http://schemas.microsoft.com/office/drawing/2014/main" id="{E050A4CB-2DFF-4C43-B71B-CB7634BAF8C7}"/>
              </a:ext>
            </a:extLst>
          </p:cNvPr>
          <p:cNvSpPr/>
          <p:nvPr/>
        </p:nvSpPr>
        <p:spPr>
          <a:xfrm rot="5400000" flipH="1">
            <a:off x="6400800" y="7059613"/>
            <a:ext cx="2846387" cy="2287588"/>
          </a:xfrm>
          <a:prstGeom prst="blockArc">
            <a:avLst>
              <a:gd name="adj1" fmla="val 10800000"/>
              <a:gd name="adj2" fmla="val 1572"/>
              <a:gd name="adj3" fmla="val 27649"/>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solidFill>
                <a:schemeClr val="tx1"/>
              </a:solidFill>
            </a:endParaRPr>
          </a:p>
        </p:txBody>
      </p:sp>
      <p:sp>
        <p:nvSpPr>
          <p:cNvPr id="141" name="Rectangle 140">
            <a:extLst>
              <a:ext uri="{FF2B5EF4-FFF2-40B4-BE49-F238E27FC236}">
                <a16:creationId xmlns:a16="http://schemas.microsoft.com/office/drawing/2014/main" id="{4ED9223C-B305-724C-860B-8788F8ED72BC}"/>
              </a:ext>
            </a:extLst>
          </p:cNvPr>
          <p:cNvSpPr/>
          <p:nvPr/>
        </p:nvSpPr>
        <p:spPr>
          <a:xfrm>
            <a:off x="1965615" y="9001304"/>
            <a:ext cx="5961062" cy="628650"/>
          </a:xfrm>
          <a:custGeom>
            <a:avLst/>
            <a:gdLst>
              <a:gd name="connsiteX0" fmla="*/ 0 w 5909338"/>
              <a:gd name="connsiteY0" fmla="*/ 0 h 642380"/>
              <a:gd name="connsiteX1" fmla="*/ 5909338 w 5909338"/>
              <a:gd name="connsiteY1" fmla="*/ 0 h 642380"/>
              <a:gd name="connsiteX2" fmla="*/ 5909338 w 5909338"/>
              <a:gd name="connsiteY2" fmla="*/ 642380 h 642380"/>
              <a:gd name="connsiteX3" fmla="*/ 0 w 5909338"/>
              <a:gd name="connsiteY3" fmla="*/ 642380 h 642380"/>
              <a:gd name="connsiteX4" fmla="*/ 0 w 5909338"/>
              <a:gd name="connsiteY4" fmla="*/ 0 h 642380"/>
              <a:gd name="connsiteX0" fmla="*/ 0 w 5909338"/>
              <a:gd name="connsiteY0" fmla="*/ 0 h 642380"/>
              <a:gd name="connsiteX1" fmla="*/ 5909338 w 5909338"/>
              <a:gd name="connsiteY1" fmla="*/ 0 h 642380"/>
              <a:gd name="connsiteX2" fmla="*/ 5909338 w 5909338"/>
              <a:gd name="connsiteY2" fmla="*/ 637185 h 642380"/>
              <a:gd name="connsiteX3" fmla="*/ 0 w 5909338"/>
              <a:gd name="connsiteY3" fmla="*/ 642380 h 642380"/>
              <a:gd name="connsiteX4" fmla="*/ 0 w 5909338"/>
              <a:gd name="connsiteY4" fmla="*/ 0 h 642380"/>
              <a:gd name="connsiteX0" fmla="*/ 0 w 5909338"/>
              <a:gd name="connsiteY0" fmla="*/ 0 h 642381"/>
              <a:gd name="connsiteX1" fmla="*/ 5909338 w 5909338"/>
              <a:gd name="connsiteY1" fmla="*/ 0 h 642381"/>
              <a:gd name="connsiteX2" fmla="*/ 5831406 w 5909338"/>
              <a:gd name="connsiteY2" fmla="*/ 642381 h 642381"/>
              <a:gd name="connsiteX3" fmla="*/ 0 w 5909338"/>
              <a:gd name="connsiteY3" fmla="*/ 642380 h 642381"/>
              <a:gd name="connsiteX4" fmla="*/ 0 w 5909338"/>
              <a:gd name="connsiteY4" fmla="*/ 0 h 642381"/>
              <a:gd name="connsiteX0" fmla="*/ 0 w 5909338"/>
              <a:gd name="connsiteY0" fmla="*/ 0 h 652772"/>
              <a:gd name="connsiteX1" fmla="*/ 5909338 w 5909338"/>
              <a:gd name="connsiteY1" fmla="*/ 0 h 652772"/>
              <a:gd name="connsiteX2" fmla="*/ 5826211 w 5909338"/>
              <a:gd name="connsiteY2" fmla="*/ 652772 h 652772"/>
              <a:gd name="connsiteX3" fmla="*/ 0 w 5909338"/>
              <a:gd name="connsiteY3" fmla="*/ 642380 h 652772"/>
              <a:gd name="connsiteX4" fmla="*/ 0 w 5909338"/>
              <a:gd name="connsiteY4" fmla="*/ 0 h 652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338" h="652772">
                <a:moveTo>
                  <a:pt x="0" y="0"/>
                </a:moveTo>
                <a:lnTo>
                  <a:pt x="5909338" y="0"/>
                </a:lnTo>
                <a:lnTo>
                  <a:pt x="5826211" y="652772"/>
                </a:lnTo>
                <a:lnTo>
                  <a:pt x="0" y="642380"/>
                </a:lnTo>
                <a:lnTo>
                  <a:pt x="0" y="0"/>
                </a:ln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142" name="Rectangle 141">
            <a:extLst>
              <a:ext uri="{FF2B5EF4-FFF2-40B4-BE49-F238E27FC236}">
                <a16:creationId xmlns:a16="http://schemas.microsoft.com/office/drawing/2014/main" id="{5B6ECEE5-8B0A-BE49-88D6-380CCB5771D4}"/>
              </a:ext>
            </a:extLst>
          </p:cNvPr>
          <p:cNvSpPr/>
          <p:nvPr/>
        </p:nvSpPr>
        <p:spPr>
          <a:xfrm>
            <a:off x="2129399" y="6782429"/>
            <a:ext cx="5827713" cy="65087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143" name="Block Arc 142">
            <a:extLst>
              <a:ext uri="{FF2B5EF4-FFF2-40B4-BE49-F238E27FC236}">
                <a16:creationId xmlns:a16="http://schemas.microsoft.com/office/drawing/2014/main" id="{F9A4C65A-77AF-D444-B52E-87C937A7CC66}"/>
              </a:ext>
            </a:extLst>
          </p:cNvPr>
          <p:cNvSpPr/>
          <p:nvPr/>
        </p:nvSpPr>
        <p:spPr>
          <a:xfrm rot="16200000">
            <a:off x="786841" y="4864369"/>
            <a:ext cx="2878137" cy="2271713"/>
          </a:xfrm>
          <a:prstGeom prst="blockArc">
            <a:avLst>
              <a:gd name="adj1" fmla="val 10800000"/>
              <a:gd name="adj2" fmla="val 156513"/>
              <a:gd name="adj3" fmla="val 28217"/>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solidFill>
                <a:schemeClr val="tx1"/>
              </a:solidFill>
            </a:endParaRPr>
          </a:p>
        </p:txBody>
      </p:sp>
      <p:sp>
        <p:nvSpPr>
          <p:cNvPr id="215" name="Rectangle 214">
            <a:extLst>
              <a:ext uri="{FF2B5EF4-FFF2-40B4-BE49-F238E27FC236}">
                <a16:creationId xmlns:a16="http://schemas.microsoft.com/office/drawing/2014/main" id="{19CB39D4-AD12-0B45-8E85-C9D1845FD3AE}"/>
              </a:ext>
            </a:extLst>
          </p:cNvPr>
          <p:cNvSpPr/>
          <p:nvPr/>
        </p:nvSpPr>
        <p:spPr>
          <a:xfrm>
            <a:off x="2174875" y="4564063"/>
            <a:ext cx="5827713" cy="642937"/>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228" name="Oval 227">
            <a:extLst>
              <a:ext uri="{FF2B5EF4-FFF2-40B4-BE49-F238E27FC236}">
                <a16:creationId xmlns:a16="http://schemas.microsoft.com/office/drawing/2014/main" id="{AB96207F-9876-7A4C-8CB8-0378596E3D43}"/>
              </a:ext>
            </a:extLst>
          </p:cNvPr>
          <p:cNvSpPr/>
          <p:nvPr/>
        </p:nvSpPr>
        <p:spPr>
          <a:xfrm>
            <a:off x="1203325" y="12895263"/>
            <a:ext cx="1214438" cy="1304925"/>
          </a:xfrm>
          <a:prstGeom prst="ellipse">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29" name="Oval 228">
            <a:extLst>
              <a:ext uri="{FF2B5EF4-FFF2-40B4-BE49-F238E27FC236}">
                <a16:creationId xmlns:a16="http://schemas.microsoft.com/office/drawing/2014/main" id="{78D87C2B-4ED1-1C4B-B314-D95374A7846D}"/>
              </a:ext>
            </a:extLst>
          </p:cNvPr>
          <p:cNvSpPr/>
          <p:nvPr/>
        </p:nvSpPr>
        <p:spPr>
          <a:xfrm>
            <a:off x="1350963" y="13042900"/>
            <a:ext cx="912812" cy="10080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42" name="Rectangle 41">
            <a:extLst>
              <a:ext uri="{FF2B5EF4-FFF2-40B4-BE49-F238E27FC236}">
                <a16:creationId xmlns:a16="http://schemas.microsoft.com/office/drawing/2014/main" id="{6B5CF508-9F97-7344-A588-8737134FC758}"/>
              </a:ext>
            </a:extLst>
          </p:cNvPr>
          <p:cNvSpPr/>
          <p:nvPr/>
        </p:nvSpPr>
        <p:spPr>
          <a:xfrm>
            <a:off x="1815305" y="1149759"/>
            <a:ext cx="6224308" cy="630238"/>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217" name="Oval 216">
            <a:extLst>
              <a:ext uri="{FF2B5EF4-FFF2-40B4-BE49-F238E27FC236}">
                <a16:creationId xmlns:a16="http://schemas.microsoft.com/office/drawing/2014/main" id="{4223162F-40D5-754F-8102-37C01098A339}"/>
              </a:ext>
            </a:extLst>
          </p:cNvPr>
          <p:cNvSpPr/>
          <p:nvPr/>
        </p:nvSpPr>
        <p:spPr>
          <a:xfrm>
            <a:off x="7799388" y="2489200"/>
            <a:ext cx="841375" cy="9032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46" name="Triangle 45">
            <a:extLst>
              <a:ext uri="{FF2B5EF4-FFF2-40B4-BE49-F238E27FC236}">
                <a16:creationId xmlns:a16="http://schemas.microsoft.com/office/drawing/2014/main" id="{B85D31BE-9BE0-3341-86C3-0BFD563EAA1B}"/>
              </a:ext>
            </a:extLst>
          </p:cNvPr>
          <p:cNvSpPr/>
          <p:nvPr/>
        </p:nvSpPr>
        <p:spPr>
          <a:xfrm rot="16200000">
            <a:off x="941144" y="1117375"/>
            <a:ext cx="936625" cy="725182"/>
          </a:xfrm>
          <a:prstGeom prst="triangle">
            <a:avLst>
              <a:gd name="adj" fmla="val 54719"/>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grpSp>
        <p:nvGrpSpPr>
          <p:cNvPr id="3" name="Group 2"/>
          <p:cNvGrpSpPr/>
          <p:nvPr/>
        </p:nvGrpSpPr>
        <p:grpSpPr>
          <a:xfrm>
            <a:off x="7668964" y="10792414"/>
            <a:ext cx="1214438" cy="1304925"/>
            <a:chOff x="8086725" y="12249150"/>
            <a:chExt cx="1214438" cy="1304925"/>
          </a:xfrm>
        </p:grpSpPr>
        <p:sp>
          <p:nvSpPr>
            <p:cNvPr id="226" name="Oval 225">
              <a:extLst>
                <a:ext uri="{FF2B5EF4-FFF2-40B4-BE49-F238E27FC236}">
                  <a16:creationId xmlns:a16="http://schemas.microsoft.com/office/drawing/2014/main" id="{A716D0B4-6237-2645-A384-C1B927AF0552}"/>
                </a:ext>
              </a:extLst>
            </p:cNvPr>
            <p:cNvSpPr/>
            <p:nvPr/>
          </p:nvSpPr>
          <p:spPr>
            <a:xfrm>
              <a:off x="8086725" y="12249150"/>
              <a:ext cx="1214438" cy="130492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227" name="Oval 226">
              <a:extLst>
                <a:ext uri="{FF2B5EF4-FFF2-40B4-BE49-F238E27FC236}">
                  <a16:creationId xmlns:a16="http://schemas.microsoft.com/office/drawing/2014/main" id="{7112001F-C49E-A041-A930-D9070852FCB6}"/>
                </a:ext>
              </a:extLst>
            </p:cNvPr>
            <p:cNvSpPr/>
            <p:nvPr/>
          </p:nvSpPr>
          <p:spPr>
            <a:xfrm>
              <a:off x="8253413" y="12422188"/>
              <a:ext cx="896937" cy="9683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3098" name="TextBox 54"/>
            <p:cNvSpPr txBox="1">
              <a:spLocks noChangeArrowheads="1"/>
            </p:cNvSpPr>
            <p:nvPr/>
          </p:nvSpPr>
          <p:spPr bwMode="auto">
            <a:xfrm>
              <a:off x="8272463" y="12561888"/>
              <a:ext cx="8413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200" b="1"/>
                <a:t>YEAR</a:t>
              </a:r>
            </a:p>
          </p:txBody>
        </p:sp>
        <p:sp>
          <p:nvSpPr>
            <p:cNvPr id="3099" name="TextBox 55"/>
            <p:cNvSpPr txBox="1">
              <a:spLocks noChangeArrowheads="1"/>
            </p:cNvSpPr>
            <p:nvPr/>
          </p:nvSpPr>
          <p:spPr bwMode="auto">
            <a:xfrm>
              <a:off x="8286750" y="12626975"/>
              <a:ext cx="839788"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t>9</a:t>
              </a:r>
            </a:p>
          </p:txBody>
        </p:sp>
      </p:grpSp>
      <p:grpSp>
        <p:nvGrpSpPr>
          <p:cNvPr id="7" name="Group 6"/>
          <p:cNvGrpSpPr/>
          <p:nvPr/>
        </p:nvGrpSpPr>
        <p:grpSpPr>
          <a:xfrm>
            <a:off x="7489826" y="4205288"/>
            <a:ext cx="1214437" cy="1304925"/>
            <a:chOff x="7489826" y="4205288"/>
            <a:chExt cx="1214437" cy="1304925"/>
          </a:xfrm>
        </p:grpSpPr>
        <p:sp>
          <p:nvSpPr>
            <p:cNvPr id="218" name="Oval 217">
              <a:extLst>
                <a:ext uri="{FF2B5EF4-FFF2-40B4-BE49-F238E27FC236}">
                  <a16:creationId xmlns:a16="http://schemas.microsoft.com/office/drawing/2014/main" id="{93022D3B-34E7-7A4B-A8E5-560DEA516668}"/>
                </a:ext>
              </a:extLst>
            </p:cNvPr>
            <p:cNvSpPr/>
            <p:nvPr/>
          </p:nvSpPr>
          <p:spPr>
            <a:xfrm>
              <a:off x="7489826" y="4205288"/>
              <a:ext cx="1214437" cy="13049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219" name="Oval 218">
              <a:extLst>
                <a:ext uri="{FF2B5EF4-FFF2-40B4-BE49-F238E27FC236}">
                  <a16:creationId xmlns:a16="http://schemas.microsoft.com/office/drawing/2014/main" id="{84983B9C-0FBB-A043-AF69-BE33CCD6172D}"/>
                </a:ext>
              </a:extLst>
            </p:cNvPr>
            <p:cNvSpPr/>
            <p:nvPr/>
          </p:nvSpPr>
          <p:spPr>
            <a:xfrm>
              <a:off x="7593013" y="4344988"/>
              <a:ext cx="968375" cy="10287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3102" name="TextBox 62"/>
            <p:cNvSpPr txBox="1">
              <a:spLocks noChangeArrowheads="1"/>
            </p:cNvSpPr>
            <p:nvPr/>
          </p:nvSpPr>
          <p:spPr bwMode="auto">
            <a:xfrm>
              <a:off x="7629860" y="4525170"/>
              <a:ext cx="9398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200" b="1" dirty="0"/>
                <a:t>Exam &amp; Post – 16</a:t>
              </a:r>
            </a:p>
            <a:p>
              <a:pPr algn="ctr" eaLnBrk="1" hangingPunct="1"/>
              <a:r>
                <a:rPr lang="en-US" altLang="en-US" sz="1200" b="1" dirty="0"/>
                <a:t>Destination</a:t>
              </a:r>
            </a:p>
          </p:txBody>
        </p:sp>
      </p:grpSp>
      <p:grpSp>
        <p:nvGrpSpPr>
          <p:cNvPr id="5" name="Group 4"/>
          <p:cNvGrpSpPr/>
          <p:nvPr/>
        </p:nvGrpSpPr>
        <p:grpSpPr>
          <a:xfrm>
            <a:off x="1012591" y="8786098"/>
            <a:ext cx="1216025" cy="1304925"/>
            <a:chOff x="2946402" y="8630277"/>
            <a:chExt cx="1216025" cy="1304925"/>
          </a:xfrm>
        </p:grpSpPr>
        <p:sp>
          <p:nvSpPr>
            <p:cNvPr id="222" name="Oval 221">
              <a:extLst>
                <a:ext uri="{FF2B5EF4-FFF2-40B4-BE49-F238E27FC236}">
                  <a16:creationId xmlns:a16="http://schemas.microsoft.com/office/drawing/2014/main" id="{80735897-8BBA-DB41-B061-A9B018CCEA5B}"/>
                </a:ext>
              </a:extLst>
            </p:cNvPr>
            <p:cNvSpPr/>
            <p:nvPr/>
          </p:nvSpPr>
          <p:spPr>
            <a:xfrm>
              <a:off x="2946402" y="8630277"/>
              <a:ext cx="1216025" cy="13049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223" name="Oval 222">
              <a:extLst>
                <a:ext uri="{FF2B5EF4-FFF2-40B4-BE49-F238E27FC236}">
                  <a16:creationId xmlns:a16="http://schemas.microsoft.com/office/drawing/2014/main" id="{B86E97AE-F6AD-3941-9977-D85456F283F2}"/>
                </a:ext>
              </a:extLst>
            </p:cNvPr>
            <p:cNvSpPr/>
            <p:nvPr/>
          </p:nvSpPr>
          <p:spPr>
            <a:xfrm>
              <a:off x="3071813" y="8806333"/>
              <a:ext cx="947737" cy="95520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3105" name="TextBox 58"/>
            <p:cNvSpPr txBox="1">
              <a:spLocks noChangeArrowheads="1"/>
            </p:cNvSpPr>
            <p:nvPr/>
          </p:nvSpPr>
          <p:spPr bwMode="auto">
            <a:xfrm>
              <a:off x="3114675" y="8866188"/>
              <a:ext cx="8413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200" b="1"/>
                <a:t>YEAR</a:t>
              </a:r>
            </a:p>
          </p:txBody>
        </p:sp>
        <p:sp>
          <p:nvSpPr>
            <p:cNvPr id="3106" name="TextBox 59"/>
            <p:cNvSpPr txBox="1">
              <a:spLocks noChangeArrowheads="1"/>
            </p:cNvSpPr>
            <p:nvPr/>
          </p:nvSpPr>
          <p:spPr bwMode="auto">
            <a:xfrm>
              <a:off x="3091185" y="8912381"/>
              <a:ext cx="841375" cy="82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t>10</a:t>
              </a:r>
            </a:p>
          </p:txBody>
        </p:sp>
      </p:grpSp>
      <p:sp>
        <p:nvSpPr>
          <p:cNvPr id="230" name="Oval 229">
            <a:extLst>
              <a:ext uri="{FF2B5EF4-FFF2-40B4-BE49-F238E27FC236}">
                <a16:creationId xmlns:a16="http://schemas.microsoft.com/office/drawing/2014/main" id="{67D857C8-6DBF-1441-BED6-4FF1EB531C36}"/>
              </a:ext>
            </a:extLst>
          </p:cNvPr>
          <p:cNvSpPr/>
          <p:nvPr/>
        </p:nvSpPr>
        <p:spPr>
          <a:xfrm>
            <a:off x="7472363" y="15133638"/>
            <a:ext cx="1214437" cy="1304925"/>
          </a:xfrm>
          <a:prstGeom prst="ellipse">
            <a:avLst/>
          </a:prstGeom>
          <a:solidFill>
            <a:srgbClr val="FE5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231" name="Oval 230">
            <a:extLst>
              <a:ext uri="{FF2B5EF4-FFF2-40B4-BE49-F238E27FC236}">
                <a16:creationId xmlns:a16="http://schemas.microsoft.com/office/drawing/2014/main" id="{FA468CC4-DA3D-D04C-A0F3-908B66B1ED58}"/>
              </a:ext>
            </a:extLst>
          </p:cNvPr>
          <p:cNvSpPr/>
          <p:nvPr/>
        </p:nvSpPr>
        <p:spPr>
          <a:xfrm>
            <a:off x="7681913" y="15355888"/>
            <a:ext cx="841375" cy="9032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cxnSp>
        <p:nvCxnSpPr>
          <p:cNvPr id="10" name="Straight Connector 9">
            <a:extLst>
              <a:ext uri="{FF2B5EF4-FFF2-40B4-BE49-F238E27FC236}">
                <a16:creationId xmlns:a16="http://schemas.microsoft.com/office/drawing/2014/main" id="{2B8A1726-BF9D-A24C-9FBF-5604C5D9EE7E}"/>
              </a:ext>
            </a:extLst>
          </p:cNvPr>
          <p:cNvCxnSpPr>
            <a:cxnSpLocks/>
          </p:cNvCxnSpPr>
          <p:nvPr/>
        </p:nvCxnSpPr>
        <p:spPr>
          <a:xfrm>
            <a:off x="7083720" y="15393988"/>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3111" name="TextBox 16"/>
          <p:cNvSpPr txBox="1">
            <a:spLocks noChangeArrowheads="1"/>
          </p:cNvSpPr>
          <p:nvPr/>
        </p:nvSpPr>
        <p:spPr bwMode="auto">
          <a:xfrm>
            <a:off x="5058568" y="1629645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eaLnBrk="1" hangingPunct="1"/>
            <a:endParaRPr lang="en-US" altLang="en-US" sz="800" dirty="0">
              <a:cs typeface="Calibri" panose="020F0502020204030204" pitchFamily="34" charset="0"/>
            </a:endParaRPr>
          </a:p>
          <a:p>
            <a:pPr eaLnBrk="1" hangingPunct="1"/>
            <a:endParaRPr lang="en-US" altLang="en-US" sz="800" dirty="0">
              <a:cs typeface="Calibri" panose="020F0502020204030204" pitchFamily="34" charset="0"/>
            </a:endParaRPr>
          </a:p>
        </p:txBody>
      </p:sp>
      <p:sp>
        <p:nvSpPr>
          <p:cNvPr id="3266" name="TextBox 53"/>
          <p:cNvSpPr txBox="1">
            <a:spLocks noChangeArrowheads="1"/>
          </p:cNvSpPr>
          <p:nvPr/>
        </p:nvSpPr>
        <p:spPr bwMode="auto">
          <a:xfrm>
            <a:off x="7610475" y="15520988"/>
            <a:ext cx="927100"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latin typeface="Gill Sans MT Condensed" panose="020B0506020104020203" pitchFamily="34" charset="0"/>
              </a:rPr>
              <a:t>7</a:t>
            </a:r>
          </a:p>
        </p:txBody>
      </p:sp>
      <p:sp>
        <p:nvSpPr>
          <p:cNvPr id="3267" name="TextBox 52"/>
          <p:cNvSpPr txBox="1">
            <a:spLocks noChangeArrowheads="1"/>
          </p:cNvSpPr>
          <p:nvPr/>
        </p:nvSpPr>
        <p:spPr bwMode="auto">
          <a:xfrm>
            <a:off x="7669213" y="15393988"/>
            <a:ext cx="841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YEAR</a:t>
            </a:r>
          </a:p>
        </p:txBody>
      </p:sp>
      <p:sp>
        <p:nvSpPr>
          <p:cNvPr id="3268" name="TextBox 52"/>
          <p:cNvSpPr txBox="1">
            <a:spLocks noChangeArrowheads="1"/>
          </p:cNvSpPr>
          <p:nvPr/>
        </p:nvSpPr>
        <p:spPr bwMode="auto">
          <a:xfrm>
            <a:off x="5555147" y="15643602"/>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Basic Skills</a:t>
            </a:r>
          </a:p>
        </p:txBody>
      </p:sp>
      <p:sp>
        <p:nvSpPr>
          <p:cNvPr id="3301" name="TextBox 53"/>
          <p:cNvSpPr txBox="1">
            <a:spLocks noChangeArrowheads="1"/>
          </p:cNvSpPr>
          <p:nvPr/>
        </p:nvSpPr>
        <p:spPr bwMode="auto">
          <a:xfrm>
            <a:off x="1266825" y="13258800"/>
            <a:ext cx="10033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dirty="0">
                <a:latin typeface="Gill Sans MT Condensed" panose="020B0506020104020203" pitchFamily="34" charset="0"/>
              </a:rPr>
              <a:t>8</a:t>
            </a:r>
          </a:p>
        </p:txBody>
      </p:sp>
      <p:sp>
        <p:nvSpPr>
          <p:cNvPr id="3330" name="TextBox 1"/>
          <p:cNvSpPr txBox="1">
            <a:spLocks noChangeArrowheads="1"/>
          </p:cNvSpPr>
          <p:nvPr/>
        </p:nvSpPr>
        <p:spPr bwMode="auto">
          <a:xfrm>
            <a:off x="1611870" y="644358"/>
            <a:ext cx="66119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GB" altLang="en-US" sz="1800" b="1" dirty="0"/>
              <a:t>Art and Design Curriculum Map</a:t>
            </a:r>
          </a:p>
        </p:txBody>
      </p:sp>
      <p:sp>
        <p:nvSpPr>
          <p:cNvPr id="2" name="Rectangle 1">
            <a:extLst>
              <a:ext uri="{FF2B5EF4-FFF2-40B4-BE49-F238E27FC236}">
                <a16:creationId xmlns:a16="http://schemas.microsoft.com/office/drawing/2014/main" id="{5B050735-4F57-4BB6-B930-31F547F9F503}"/>
              </a:ext>
            </a:extLst>
          </p:cNvPr>
          <p:cNvSpPr/>
          <p:nvPr/>
        </p:nvSpPr>
        <p:spPr>
          <a:xfrm>
            <a:off x="230188" y="17213263"/>
            <a:ext cx="9234487" cy="3317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333" name="TextBox 2"/>
          <p:cNvSpPr txBox="1">
            <a:spLocks noChangeArrowheads="1"/>
          </p:cNvSpPr>
          <p:nvPr/>
        </p:nvSpPr>
        <p:spPr bwMode="auto">
          <a:xfrm>
            <a:off x="138902" y="17145764"/>
            <a:ext cx="9323256" cy="461665"/>
          </a:xfrm>
          <a:prstGeom prst="rect">
            <a:avLst/>
          </a:prstGeom>
          <a:solidFill>
            <a:schemeClr val="accent6">
              <a:lumMod val="60000"/>
              <a:lumOff val="40000"/>
            </a:schemeClr>
          </a:solidFill>
          <a:ln>
            <a:noFill/>
          </a:ln>
        </p:spPr>
        <p:txBody>
          <a:bodyPr wrap="square">
            <a:spAutoFit/>
          </a:bodyPr>
          <a:lstStyle/>
          <a:p>
            <a:pPr algn="ctr"/>
            <a:r>
              <a:rPr lang="en-GB" altLang="en-US" sz="2400" b="1" dirty="0"/>
              <a:t>‘Live life In all its fullness’  John 10:10 </a:t>
            </a:r>
          </a:p>
        </p:txBody>
      </p:sp>
      <p:sp>
        <p:nvSpPr>
          <p:cNvPr id="467" name="Triangle 45">
            <a:extLst>
              <a:ext uri="{FF2B5EF4-FFF2-40B4-BE49-F238E27FC236}">
                <a16:creationId xmlns:a16="http://schemas.microsoft.com/office/drawing/2014/main" id="{56A91B11-8B76-41F9-BCDF-7F107DF6A092}"/>
              </a:ext>
            </a:extLst>
          </p:cNvPr>
          <p:cNvSpPr/>
          <p:nvPr/>
        </p:nvSpPr>
        <p:spPr>
          <a:xfrm rot="5400000">
            <a:off x="7906173" y="1152948"/>
            <a:ext cx="1072303" cy="7366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sp>
        <p:nvSpPr>
          <p:cNvPr id="3511" name="TextBox 4"/>
          <p:cNvSpPr txBox="1">
            <a:spLocks noChangeArrowheads="1"/>
          </p:cNvSpPr>
          <p:nvPr/>
        </p:nvSpPr>
        <p:spPr bwMode="auto">
          <a:xfrm rot="5400000">
            <a:off x="1212371" y="1375548"/>
            <a:ext cx="8269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altLang="en-US" sz="1800" b="1" dirty="0"/>
              <a:t>Year 7</a:t>
            </a:r>
          </a:p>
        </p:txBody>
      </p:sp>
      <p:sp>
        <p:nvSpPr>
          <p:cNvPr id="3512" name="TextBox 439"/>
          <p:cNvSpPr txBox="1">
            <a:spLocks noChangeArrowheads="1"/>
          </p:cNvSpPr>
          <p:nvPr/>
        </p:nvSpPr>
        <p:spPr bwMode="auto">
          <a:xfrm rot="5400000">
            <a:off x="7737272" y="1443687"/>
            <a:ext cx="998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sz="1800" b="1" dirty="0"/>
              <a:t>Year 11</a:t>
            </a:r>
          </a:p>
        </p:txBody>
      </p:sp>
      <p:sp>
        <p:nvSpPr>
          <p:cNvPr id="443" name="TextBox 52"/>
          <p:cNvSpPr txBox="1">
            <a:spLocks noChangeArrowheads="1"/>
          </p:cNvSpPr>
          <p:nvPr/>
        </p:nvSpPr>
        <p:spPr bwMode="auto">
          <a:xfrm>
            <a:off x="1344613" y="13146088"/>
            <a:ext cx="841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YEAR</a:t>
            </a:r>
          </a:p>
        </p:txBody>
      </p:sp>
      <p:grpSp>
        <p:nvGrpSpPr>
          <p:cNvPr id="6" name="Group 5"/>
          <p:cNvGrpSpPr/>
          <p:nvPr/>
        </p:nvGrpSpPr>
        <p:grpSpPr>
          <a:xfrm>
            <a:off x="3970318" y="6377360"/>
            <a:ext cx="1214437" cy="1304925"/>
            <a:chOff x="3268662" y="6394450"/>
            <a:chExt cx="1214437" cy="1304925"/>
          </a:xfrm>
        </p:grpSpPr>
        <p:sp>
          <p:nvSpPr>
            <p:cNvPr id="220" name="Oval 219">
              <a:extLst>
                <a:ext uri="{FF2B5EF4-FFF2-40B4-BE49-F238E27FC236}">
                  <a16:creationId xmlns:a16="http://schemas.microsoft.com/office/drawing/2014/main" id="{73B2E537-2E94-164D-A891-794C913A475F}"/>
                </a:ext>
              </a:extLst>
            </p:cNvPr>
            <p:cNvSpPr/>
            <p:nvPr/>
          </p:nvSpPr>
          <p:spPr>
            <a:xfrm>
              <a:off x="3268662" y="6394450"/>
              <a:ext cx="1214437" cy="130492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221" name="Oval 220">
              <a:extLst>
                <a:ext uri="{FF2B5EF4-FFF2-40B4-BE49-F238E27FC236}">
                  <a16:creationId xmlns:a16="http://schemas.microsoft.com/office/drawing/2014/main" id="{7F00163B-8BDB-AF44-A463-AD1ACB8794F0}"/>
                </a:ext>
              </a:extLst>
            </p:cNvPr>
            <p:cNvSpPr/>
            <p:nvPr/>
          </p:nvSpPr>
          <p:spPr>
            <a:xfrm>
              <a:off x="3421063" y="6584950"/>
              <a:ext cx="909637" cy="920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a:p>
          </p:txBody>
        </p:sp>
        <p:sp>
          <p:nvSpPr>
            <p:cNvPr id="3101" name="TextBox 61"/>
            <p:cNvSpPr txBox="1">
              <a:spLocks noChangeArrowheads="1"/>
            </p:cNvSpPr>
            <p:nvPr/>
          </p:nvSpPr>
          <p:spPr bwMode="auto">
            <a:xfrm>
              <a:off x="3460750" y="6748463"/>
              <a:ext cx="841375" cy="82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4800" b="1"/>
                <a:t>11</a:t>
              </a:r>
            </a:p>
          </p:txBody>
        </p:sp>
        <p:sp>
          <p:nvSpPr>
            <p:cNvPr id="457" name="TextBox 52"/>
            <p:cNvSpPr txBox="1">
              <a:spLocks noChangeArrowheads="1"/>
            </p:cNvSpPr>
            <p:nvPr/>
          </p:nvSpPr>
          <p:spPr bwMode="auto">
            <a:xfrm>
              <a:off x="3460750" y="6653213"/>
              <a:ext cx="841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YEAR</a:t>
              </a:r>
            </a:p>
          </p:txBody>
        </p:sp>
      </p:grpSp>
      <p:sp>
        <p:nvSpPr>
          <p:cNvPr id="459" name="TextBox 52"/>
          <p:cNvSpPr txBox="1">
            <a:spLocks noChangeArrowheads="1"/>
          </p:cNvSpPr>
          <p:nvPr/>
        </p:nvSpPr>
        <p:spPr bwMode="auto">
          <a:xfrm>
            <a:off x="3893944" y="15632209"/>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Masks</a:t>
            </a:r>
          </a:p>
        </p:txBody>
      </p:sp>
      <p:sp>
        <p:nvSpPr>
          <p:cNvPr id="460" name="TextBox 52"/>
          <p:cNvSpPr txBox="1">
            <a:spLocks noChangeArrowheads="1"/>
          </p:cNvSpPr>
          <p:nvPr/>
        </p:nvSpPr>
        <p:spPr bwMode="auto">
          <a:xfrm>
            <a:off x="2192367" y="15550932"/>
            <a:ext cx="18184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200" b="1" dirty="0">
                <a:latin typeface="Gill Sans MT Condensed" panose="020B0506020104020203" pitchFamily="34" charset="0"/>
              </a:rPr>
              <a:t>20</a:t>
            </a:r>
            <a:r>
              <a:rPr lang="en-US" altLang="en-US" sz="1200" b="1" baseline="30000" dirty="0">
                <a:latin typeface="Gill Sans MT Condensed" panose="020B0506020104020203" pitchFamily="34" charset="0"/>
              </a:rPr>
              <a:t>th</a:t>
            </a:r>
            <a:r>
              <a:rPr lang="en-US" altLang="en-US" sz="1200" b="1" dirty="0">
                <a:latin typeface="Gill Sans MT Condensed" panose="020B0506020104020203" pitchFamily="34" charset="0"/>
              </a:rPr>
              <a:t> </a:t>
            </a:r>
          </a:p>
          <a:p>
            <a:pPr algn="ctr" eaLnBrk="1" hangingPunct="1"/>
            <a:r>
              <a:rPr lang="en-US" altLang="en-US" sz="1200" b="1" dirty="0">
                <a:latin typeface="Gill Sans MT Condensed" panose="020B0506020104020203" pitchFamily="34" charset="0"/>
              </a:rPr>
              <a:t>Century Art</a:t>
            </a:r>
          </a:p>
        </p:txBody>
      </p:sp>
      <p:sp>
        <p:nvSpPr>
          <p:cNvPr id="461" name="TextBox 52"/>
          <p:cNvSpPr txBox="1">
            <a:spLocks noChangeArrowheads="1"/>
          </p:cNvSpPr>
          <p:nvPr/>
        </p:nvSpPr>
        <p:spPr bwMode="auto">
          <a:xfrm>
            <a:off x="824897" y="15411679"/>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Trees</a:t>
            </a:r>
          </a:p>
        </p:txBody>
      </p:sp>
      <p:sp>
        <p:nvSpPr>
          <p:cNvPr id="9" name="Rectangle 8"/>
          <p:cNvSpPr/>
          <p:nvPr/>
        </p:nvSpPr>
        <p:spPr>
          <a:xfrm>
            <a:off x="5951641" y="15480611"/>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62" name="Rectangle 461"/>
          <p:cNvSpPr/>
          <p:nvPr/>
        </p:nvSpPr>
        <p:spPr>
          <a:xfrm>
            <a:off x="3627661" y="15505537"/>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64" name="Rectangle 463"/>
          <p:cNvSpPr/>
          <p:nvPr/>
        </p:nvSpPr>
        <p:spPr>
          <a:xfrm rot="5400000">
            <a:off x="1311704" y="14785769"/>
            <a:ext cx="91964"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65" name="TextBox 52"/>
          <p:cNvSpPr txBox="1">
            <a:spLocks noChangeArrowheads="1"/>
          </p:cNvSpPr>
          <p:nvPr/>
        </p:nvSpPr>
        <p:spPr bwMode="auto">
          <a:xfrm>
            <a:off x="2177296" y="13499020"/>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Drawing</a:t>
            </a:r>
          </a:p>
        </p:txBody>
      </p:sp>
      <p:sp>
        <p:nvSpPr>
          <p:cNvPr id="466" name="TextBox 52"/>
          <p:cNvSpPr txBox="1">
            <a:spLocks noChangeArrowheads="1"/>
          </p:cNvSpPr>
          <p:nvPr/>
        </p:nvSpPr>
        <p:spPr bwMode="auto">
          <a:xfrm>
            <a:off x="4119350" y="13458052"/>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Textiles </a:t>
            </a:r>
          </a:p>
        </p:txBody>
      </p:sp>
      <p:sp>
        <p:nvSpPr>
          <p:cNvPr id="469" name="TextBox 52"/>
          <p:cNvSpPr txBox="1">
            <a:spLocks noChangeArrowheads="1"/>
          </p:cNvSpPr>
          <p:nvPr/>
        </p:nvSpPr>
        <p:spPr bwMode="auto">
          <a:xfrm>
            <a:off x="7962186" y="12040648"/>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Landscapes</a:t>
            </a:r>
          </a:p>
        </p:txBody>
      </p:sp>
      <p:sp>
        <p:nvSpPr>
          <p:cNvPr id="471" name="Rectangle 470"/>
          <p:cNvSpPr/>
          <p:nvPr/>
        </p:nvSpPr>
        <p:spPr>
          <a:xfrm>
            <a:off x="4035031" y="13260937"/>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74" name="Rectangle 473"/>
          <p:cNvSpPr/>
          <p:nvPr/>
        </p:nvSpPr>
        <p:spPr>
          <a:xfrm rot="7171514">
            <a:off x="8584410" y="12931194"/>
            <a:ext cx="111952"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494" name="Straight Connector 493">
            <a:extLst>
              <a:ext uri="{FF2B5EF4-FFF2-40B4-BE49-F238E27FC236}">
                <a16:creationId xmlns:a16="http://schemas.microsoft.com/office/drawing/2014/main" id="{2B8A1726-BF9D-A24C-9FBF-5604C5D9EE7E}"/>
              </a:ext>
            </a:extLst>
          </p:cNvPr>
          <p:cNvCxnSpPr>
            <a:cxnSpLocks/>
          </p:cNvCxnSpPr>
          <p:nvPr/>
        </p:nvCxnSpPr>
        <p:spPr>
          <a:xfrm>
            <a:off x="6705894" y="15282786"/>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97" name="Straight Connector 496">
            <a:extLst>
              <a:ext uri="{FF2B5EF4-FFF2-40B4-BE49-F238E27FC236}">
                <a16:creationId xmlns:a16="http://schemas.microsoft.com/office/drawing/2014/main" id="{2B8A1726-BF9D-A24C-9FBF-5604C5D9EE7E}"/>
              </a:ext>
            </a:extLst>
          </p:cNvPr>
          <p:cNvCxnSpPr>
            <a:cxnSpLocks/>
          </p:cNvCxnSpPr>
          <p:nvPr/>
        </p:nvCxnSpPr>
        <p:spPr>
          <a:xfrm flipV="1">
            <a:off x="7288174" y="16029216"/>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99" name="Straight Connector 498">
            <a:extLst>
              <a:ext uri="{FF2B5EF4-FFF2-40B4-BE49-F238E27FC236}">
                <a16:creationId xmlns:a16="http://schemas.microsoft.com/office/drawing/2014/main" id="{2B8A1726-BF9D-A24C-9FBF-5604C5D9EE7E}"/>
              </a:ext>
            </a:extLst>
          </p:cNvPr>
          <p:cNvCxnSpPr>
            <a:cxnSpLocks/>
          </p:cNvCxnSpPr>
          <p:nvPr/>
        </p:nvCxnSpPr>
        <p:spPr>
          <a:xfrm flipV="1">
            <a:off x="6322513" y="16007348"/>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3523" name="Picture 451" descr="Image result for clip art chisel"/>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99800" l="1800" r="97800"/>
                    </a14:imgEffect>
                  </a14:imgLayer>
                </a14:imgProps>
              </a:ext>
              <a:ext uri="{28A0092B-C50C-407E-A947-70E740481C1C}">
                <a14:useLocalDpi xmlns:a14="http://schemas.microsoft.com/office/drawing/2010/main" val="0"/>
              </a:ext>
            </a:extLst>
          </a:blip>
          <a:srcRect/>
          <a:stretch>
            <a:fillRect/>
          </a:stretch>
        </p:blipFill>
        <p:spPr bwMode="auto">
          <a:xfrm rot="16200000">
            <a:off x="6645540" y="16221463"/>
            <a:ext cx="365418" cy="365418"/>
          </a:xfrm>
          <a:prstGeom prst="rect">
            <a:avLst/>
          </a:prstGeom>
          <a:noFill/>
          <a:extLst>
            <a:ext uri="{909E8E84-426E-40DD-AFC4-6F175D3DCCD1}">
              <a14:hiddenFill xmlns:a14="http://schemas.microsoft.com/office/drawing/2010/main">
                <a:solidFill>
                  <a:srgbClr val="FFFFFF"/>
                </a:solidFill>
              </a14:hiddenFill>
            </a:ext>
          </a:extLst>
        </p:spPr>
      </p:pic>
      <p:pic>
        <p:nvPicPr>
          <p:cNvPr id="3531" name="Picture 459" descr="Image result for clipart pencil"/>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4296" b="95704" l="5795" r="92386"/>
                    </a14:imgEffect>
                  </a14:imgLayer>
                </a14:imgProps>
              </a:ext>
              <a:ext uri="{28A0092B-C50C-407E-A947-70E740481C1C}">
                <a14:useLocalDpi xmlns:a14="http://schemas.microsoft.com/office/drawing/2010/main" val="0"/>
              </a:ext>
            </a:extLst>
          </a:blip>
          <a:srcRect/>
          <a:stretch>
            <a:fillRect/>
          </a:stretch>
        </p:blipFill>
        <p:spPr bwMode="auto">
          <a:xfrm>
            <a:off x="6254766" y="15028418"/>
            <a:ext cx="415889" cy="319006"/>
          </a:xfrm>
          <a:prstGeom prst="rect">
            <a:avLst/>
          </a:prstGeom>
          <a:noFill/>
          <a:extLst>
            <a:ext uri="{909E8E84-426E-40DD-AFC4-6F175D3DCCD1}">
              <a14:hiddenFill xmlns:a14="http://schemas.microsoft.com/office/drawing/2010/main">
                <a:solidFill>
                  <a:srgbClr val="FFFFFF"/>
                </a:solidFill>
              </a14:hiddenFill>
            </a:ext>
          </a:extLst>
        </p:spPr>
      </p:pic>
      <p:sp>
        <p:nvSpPr>
          <p:cNvPr id="509" name="TextBox 2"/>
          <p:cNvSpPr txBox="1">
            <a:spLocks noChangeArrowheads="1"/>
          </p:cNvSpPr>
          <p:nvPr/>
        </p:nvSpPr>
        <p:spPr bwMode="auto">
          <a:xfrm>
            <a:off x="1710669" y="1235290"/>
            <a:ext cx="6312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GB" altLang="en-US" sz="1800" b="1" dirty="0"/>
              <a:t>Teach – Boost – Teach – Diagnosis –  Therapy - Testing</a:t>
            </a:r>
          </a:p>
        </p:txBody>
      </p:sp>
      <p:cxnSp>
        <p:nvCxnSpPr>
          <p:cNvPr id="116" name="Straight Connector 115">
            <a:extLst>
              <a:ext uri="{FF2B5EF4-FFF2-40B4-BE49-F238E27FC236}">
                <a16:creationId xmlns:a16="http://schemas.microsoft.com/office/drawing/2014/main" id="{2B8A1726-BF9D-A24C-9FBF-5604C5D9EE7E}"/>
              </a:ext>
            </a:extLst>
          </p:cNvPr>
          <p:cNvCxnSpPr>
            <a:cxnSpLocks/>
          </p:cNvCxnSpPr>
          <p:nvPr/>
        </p:nvCxnSpPr>
        <p:spPr>
          <a:xfrm>
            <a:off x="5712423" y="15403894"/>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17" name="Straight Connector 116">
            <a:extLst>
              <a:ext uri="{FF2B5EF4-FFF2-40B4-BE49-F238E27FC236}">
                <a16:creationId xmlns:a16="http://schemas.microsoft.com/office/drawing/2014/main" id="{2B8A1726-BF9D-A24C-9FBF-5604C5D9EE7E}"/>
              </a:ext>
            </a:extLst>
          </p:cNvPr>
          <p:cNvCxnSpPr>
            <a:cxnSpLocks/>
          </p:cNvCxnSpPr>
          <p:nvPr/>
        </p:nvCxnSpPr>
        <p:spPr>
          <a:xfrm>
            <a:off x="5153453" y="15393432"/>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18" name="Straight Connector 117">
            <a:extLst>
              <a:ext uri="{FF2B5EF4-FFF2-40B4-BE49-F238E27FC236}">
                <a16:creationId xmlns:a16="http://schemas.microsoft.com/office/drawing/2014/main" id="{2B8A1726-BF9D-A24C-9FBF-5604C5D9EE7E}"/>
              </a:ext>
            </a:extLst>
          </p:cNvPr>
          <p:cNvCxnSpPr>
            <a:cxnSpLocks/>
          </p:cNvCxnSpPr>
          <p:nvPr/>
        </p:nvCxnSpPr>
        <p:spPr>
          <a:xfrm>
            <a:off x="4489833" y="15385525"/>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19" name="Straight Connector 118">
            <a:extLst>
              <a:ext uri="{FF2B5EF4-FFF2-40B4-BE49-F238E27FC236}">
                <a16:creationId xmlns:a16="http://schemas.microsoft.com/office/drawing/2014/main" id="{2B8A1726-BF9D-A24C-9FBF-5604C5D9EE7E}"/>
              </a:ext>
            </a:extLst>
          </p:cNvPr>
          <p:cNvCxnSpPr>
            <a:cxnSpLocks/>
          </p:cNvCxnSpPr>
          <p:nvPr/>
        </p:nvCxnSpPr>
        <p:spPr>
          <a:xfrm>
            <a:off x="3811918" y="15393988"/>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20" name="Straight Connector 119">
            <a:extLst>
              <a:ext uri="{FF2B5EF4-FFF2-40B4-BE49-F238E27FC236}">
                <a16:creationId xmlns:a16="http://schemas.microsoft.com/office/drawing/2014/main" id="{2B8A1726-BF9D-A24C-9FBF-5604C5D9EE7E}"/>
              </a:ext>
            </a:extLst>
          </p:cNvPr>
          <p:cNvCxnSpPr>
            <a:cxnSpLocks/>
          </p:cNvCxnSpPr>
          <p:nvPr/>
        </p:nvCxnSpPr>
        <p:spPr>
          <a:xfrm flipV="1">
            <a:off x="4081367" y="16060636"/>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21" name="Straight Connector 120">
            <a:extLst>
              <a:ext uri="{FF2B5EF4-FFF2-40B4-BE49-F238E27FC236}">
                <a16:creationId xmlns:a16="http://schemas.microsoft.com/office/drawing/2014/main" id="{2B8A1726-BF9D-A24C-9FBF-5604C5D9EE7E}"/>
              </a:ext>
            </a:extLst>
          </p:cNvPr>
          <p:cNvCxnSpPr>
            <a:cxnSpLocks/>
          </p:cNvCxnSpPr>
          <p:nvPr/>
        </p:nvCxnSpPr>
        <p:spPr>
          <a:xfrm flipV="1">
            <a:off x="4672199" y="16050354"/>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22" name="Straight Connector 121">
            <a:extLst>
              <a:ext uri="{FF2B5EF4-FFF2-40B4-BE49-F238E27FC236}">
                <a16:creationId xmlns:a16="http://schemas.microsoft.com/office/drawing/2014/main" id="{2B8A1726-BF9D-A24C-9FBF-5604C5D9EE7E}"/>
              </a:ext>
            </a:extLst>
          </p:cNvPr>
          <p:cNvCxnSpPr>
            <a:cxnSpLocks/>
          </p:cNvCxnSpPr>
          <p:nvPr/>
        </p:nvCxnSpPr>
        <p:spPr>
          <a:xfrm flipV="1">
            <a:off x="5208212" y="16045989"/>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23" name="Straight Connector 122">
            <a:extLst>
              <a:ext uri="{FF2B5EF4-FFF2-40B4-BE49-F238E27FC236}">
                <a16:creationId xmlns:a16="http://schemas.microsoft.com/office/drawing/2014/main" id="{2B8A1726-BF9D-A24C-9FBF-5604C5D9EE7E}"/>
              </a:ext>
            </a:extLst>
          </p:cNvPr>
          <p:cNvCxnSpPr>
            <a:cxnSpLocks/>
          </p:cNvCxnSpPr>
          <p:nvPr/>
        </p:nvCxnSpPr>
        <p:spPr>
          <a:xfrm flipV="1">
            <a:off x="5643509" y="16016986"/>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44" name="Straight Connector 143">
            <a:extLst>
              <a:ext uri="{FF2B5EF4-FFF2-40B4-BE49-F238E27FC236}">
                <a16:creationId xmlns:a16="http://schemas.microsoft.com/office/drawing/2014/main" id="{2B8A1726-BF9D-A24C-9FBF-5604C5D9EE7E}"/>
              </a:ext>
            </a:extLst>
          </p:cNvPr>
          <p:cNvCxnSpPr>
            <a:cxnSpLocks/>
          </p:cNvCxnSpPr>
          <p:nvPr/>
        </p:nvCxnSpPr>
        <p:spPr>
          <a:xfrm flipV="1">
            <a:off x="2680446" y="16107569"/>
            <a:ext cx="87225" cy="188881"/>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46" name="Straight Connector 145">
            <a:extLst>
              <a:ext uri="{FF2B5EF4-FFF2-40B4-BE49-F238E27FC236}">
                <a16:creationId xmlns:a16="http://schemas.microsoft.com/office/drawing/2014/main" id="{2B8A1726-BF9D-A24C-9FBF-5604C5D9EE7E}"/>
              </a:ext>
            </a:extLst>
          </p:cNvPr>
          <p:cNvCxnSpPr>
            <a:cxnSpLocks/>
          </p:cNvCxnSpPr>
          <p:nvPr/>
        </p:nvCxnSpPr>
        <p:spPr>
          <a:xfrm flipV="1">
            <a:off x="3150529" y="16009995"/>
            <a:ext cx="5948" cy="329351"/>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47" name="Straight Connector 146">
            <a:extLst>
              <a:ext uri="{FF2B5EF4-FFF2-40B4-BE49-F238E27FC236}">
                <a16:creationId xmlns:a16="http://schemas.microsoft.com/office/drawing/2014/main" id="{2B8A1726-BF9D-A24C-9FBF-5604C5D9EE7E}"/>
              </a:ext>
            </a:extLst>
          </p:cNvPr>
          <p:cNvCxnSpPr>
            <a:cxnSpLocks/>
          </p:cNvCxnSpPr>
          <p:nvPr/>
        </p:nvCxnSpPr>
        <p:spPr>
          <a:xfrm flipV="1">
            <a:off x="836321" y="15210004"/>
            <a:ext cx="308405" cy="363104"/>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53" name="Straight Connector 152">
            <a:extLst>
              <a:ext uri="{FF2B5EF4-FFF2-40B4-BE49-F238E27FC236}">
                <a16:creationId xmlns:a16="http://schemas.microsoft.com/office/drawing/2014/main" id="{2B8A1726-BF9D-A24C-9FBF-5604C5D9EE7E}"/>
              </a:ext>
            </a:extLst>
          </p:cNvPr>
          <p:cNvCxnSpPr>
            <a:cxnSpLocks/>
          </p:cNvCxnSpPr>
          <p:nvPr/>
        </p:nvCxnSpPr>
        <p:spPr>
          <a:xfrm flipH="1" flipV="1">
            <a:off x="1666773" y="14364426"/>
            <a:ext cx="210549" cy="56331"/>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57" name="Straight Connector 156">
            <a:extLst>
              <a:ext uri="{FF2B5EF4-FFF2-40B4-BE49-F238E27FC236}">
                <a16:creationId xmlns:a16="http://schemas.microsoft.com/office/drawing/2014/main" id="{2B8A1726-BF9D-A24C-9FBF-5604C5D9EE7E}"/>
              </a:ext>
            </a:extLst>
          </p:cNvPr>
          <p:cNvCxnSpPr>
            <a:cxnSpLocks/>
          </p:cNvCxnSpPr>
          <p:nvPr/>
        </p:nvCxnSpPr>
        <p:spPr>
          <a:xfrm>
            <a:off x="936420" y="14846860"/>
            <a:ext cx="208306" cy="1840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78" name="Straight Connector 177">
            <a:extLst>
              <a:ext uri="{FF2B5EF4-FFF2-40B4-BE49-F238E27FC236}">
                <a16:creationId xmlns:a16="http://schemas.microsoft.com/office/drawing/2014/main" id="{2B8A1726-BF9D-A24C-9FBF-5604C5D9EE7E}"/>
              </a:ext>
            </a:extLst>
          </p:cNvPr>
          <p:cNvCxnSpPr>
            <a:cxnSpLocks/>
          </p:cNvCxnSpPr>
          <p:nvPr/>
        </p:nvCxnSpPr>
        <p:spPr>
          <a:xfrm flipV="1">
            <a:off x="2742932" y="13803479"/>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79" name="Straight Connector 178">
            <a:extLst>
              <a:ext uri="{FF2B5EF4-FFF2-40B4-BE49-F238E27FC236}">
                <a16:creationId xmlns:a16="http://schemas.microsoft.com/office/drawing/2014/main" id="{2B8A1726-BF9D-A24C-9FBF-5604C5D9EE7E}"/>
              </a:ext>
            </a:extLst>
          </p:cNvPr>
          <p:cNvCxnSpPr>
            <a:cxnSpLocks/>
          </p:cNvCxnSpPr>
          <p:nvPr/>
        </p:nvCxnSpPr>
        <p:spPr>
          <a:xfrm>
            <a:off x="3120585" y="13258800"/>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84" name="Straight Connector 183">
            <a:extLst>
              <a:ext uri="{FF2B5EF4-FFF2-40B4-BE49-F238E27FC236}">
                <a16:creationId xmlns:a16="http://schemas.microsoft.com/office/drawing/2014/main" id="{2B8A1726-BF9D-A24C-9FBF-5604C5D9EE7E}"/>
              </a:ext>
            </a:extLst>
          </p:cNvPr>
          <p:cNvCxnSpPr>
            <a:cxnSpLocks/>
          </p:cNvCxnSpPr>
          <p:nvPr/>
        </p:nvCxnSpPr>
        <p:spPr>
          <a:xfrm flipH="1">
            <a:off x="2651256" y="13250863"/>
            <a:ext cx="570" cy="21356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187" name="Straight Connector 186">
            <a:extLst>
              <a:ext uri="{FF2B5EF4-FFF2-40B4-BE49-F238E27FC236}">
                <a16:creationId xmlns:a16="http://schemas.microsoft.com/office/drawing/2014/main" id="{2B8A1726-BF9D-A24C-9FBF-5604C5D9EE7E}"/>
              </a:ext>
            </a:extLst>
          </p:cNvPr>
          <p:cNvCxnSpPr>
            <a:cxnSpLocks/>
          </p:cNvCxnSpPr>
          <p:nvPr/>
        </p:nvCxnSpPr>
        <p:spPr>
          <a:xfrm>
            <a:off x="3636174" y="13276005"/>
            <a:ext cx="0" cy="188423"/>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25" name="Straight Connector 224">
            <a:extLst>
              <a:ext uri="{FF2B5EF4-FFF2-40B4-BE49-F238E27FC236}">
                <a16:creationId xmlns:a16="http://schemas.microsoft.com/office/drawing/2014/main" id="{2B8A1726-BF9D-A24C-9FBF-5604C5D9EE7E}"/>
              </a:ext>
            </a:extLst>
          </p:cNvPr>
          <p:cNvCxnSpPr>
            <a:cxnSpLocks/>
          </p:cNvCxnSpPr>
          <p:nvPr/>
        </p:nvCxnSpPr>
        <p:spPr>
          <a:xfrm flipV="1">
            <a:off x="4460295" y="13917174"/>
            <a:ext cx="0" cy="240838"/>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32" name="Straight Connector 231">
            <a:extLst>
              <a:ext uri="{FF2B5EF4-FFF2-40B4-BE49-F238E27FC236}">
                <a16:creationId xmlns:a16="http://schemas.microsoft.com/office/drawing/2014/main" id="{2B8A1726-BF9D-A24C-9FBF-5604C5D9EE7E}"/>
              </a:ext>
            </a:extLst>
          </p:cNvPr>
          <p:cNvCxnSpPr>
            <a:cxnSpLocks/>
          </p:cNvCxnSpPr>
          <p:nvPr/>
        </p:nvCxnSpPr>
        <p:spPr>
          <a:xfrm flipH="1" flipV="1">
            <a:off x="5150676" y="13808378"/>
            <a:ext cx="2777" cy="3147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35" name="Straight Connector 234">
            <a:extLst>
              <a:ext uri="{FF2B5EF4-FFF2-40B4-BE49-F238E27FC236}">
                <a16:creationId xmlns:a16="http://schemas.microsoft.com/office/drawing/2014/main" id="{2B8A1726-BF9D-A24C-9FBF-5604C5D9EE7E}"/>
              </a:ext>
            </a:extLst>
          </p:cNvPr>
          <p:cNvCxnSpPr>
            <a:cxnSpLocks/>
          </p:cNvCxnSpPr>
          <p:nvPr/>
        </p:nvCxnSpPr>
        <p:spPr>
          <a:xfrm>
            <a:off x="4447662" y="13263911"/>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36" name="Straight Connector 235">
            <a:extLst>
              <a:ext uri="{FF2B5EF4-FFF2-40B4-BE49-F238E27FC236}">
                <a16:creationId xmlns:a16="http://schemas.microsoft.com/office/drawing/2014/main" id="{2B8A1726-BF9D-A24C-9FBF-5604C5D9EE7E}"/>
              </a:ext>
            </a:extLst>
          </p:cNvPr>
          <p:cNvCxnSpPr>
            <a:cxnSpLocks/>
          </p:cNvCxnSpPr>
          <p:nvPr/>
        </p:nvCxnSpPr>
        <p:spPr>
          <a:xfrm>
            <a:off x="4999611" y="13224980"/>
            <a:ext cx="585" cy="23106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0" name="Straight Connector 39"/>
          <p:cNvCxnSpPr/>
          <p:nvPr/>
        </p:nvCxnSpPr>
        <p:spPr>
          <a:xfrm flipV="1">
            <a:off x="2048422" y="14709444"/>
            <a:ext cx="5787230" cy="19874"/>
          </a:xfrm>
          <a:prstGeom prst="line">
            <a:avLst/>
          </a:prstGeom>
          <a:ln w="38100">
            <a:solidFill>
              <a:srgbClr val="92D050"/>
            </a:solidFill>
          </a:ln>
        </p:spPr>
        <p:style>
          <a:lnRef idx="1">
            <a:schemeClr val="accent4"/>
          </a:lnRef>
          <a:fillRef idx="0">
            <a:schemeClr val="accent4"/>
          </a:fillRef>
          <a:effectRef idx="0">
            <a:schemeClr val="accent4"/>
          </a:effectRef>
          <a:fontRef idx="minor">
            <a:schemeClr val="tx1"/>
          </a:fontRef>
        </p:style>
      </p:cxnSp>
      <p:cxnSp>
        <p:nvCxnSpPr>
          <p:cNvPr id="239" name="Straight Connector 238"/>
          <p:cNvCxnSpPr/>
          <p:nvPr/>
        </p:nvCxnSpPr>
        <p:spPr>
          <a:xfrm flipV="1">
            <a:off x="2059289" y="8150757"/>
            <a:ext cx="5787230" cy="19874"/>
          </a:xfrm>
          <a:prstGeom prst="line">
            <a:avLst/>
          </a:prstGeom>
          <a:ln w="38100">
            <a:solidFill>
              <a:srgbClr val="92D050"/>
            </a:solidFill>
          </a:ln>
        </p:spPr>
        <p:style>
          <a:lnRef idx="1">
            <a:schemeClr val="accent4"/>
          </a:lnRef>
          <a:fillRef idx="0">
            <a:schemeClr val="accent4"/>
          </a:fillRef>
          <a:effectRef idx="0">
            <a:schemeClr val="accent4"/>
          </a:effectRef>
          <a:fontRef idx="minor">
            <a:schemeClr val="tx1"/>
          </a:fontRef>
        </p:style>
      </p:cxnSp>
      <p:cxnSp>
        <p:nvCxnSpPr>
          <p:cNvPr id="240" name="Straight Connector 239"/>
          <p:cNvCxnSpPr/>
          <p:nvPr/>
        </p:nvCxnSpPr>
        <p:spPr>
          <a:xfrm flipV="1">
            <a:off x="2093165" y="5930857"/>
            <a:ext cx="5787230" cy="19874"/>
          </a:xfrm>
          <a:prstGeom prst="line">
            <a:avLst/>
          </a:prstGeom>
          <a:ln w="38100"/>
        </p:spPr>
        <p:style>
          <a:lnRef idx="1">
            <a:schemeClr val="accent4"/>
          </a:lnRef>
          <a:fillRef idx="0">
            <a:schemeClr val="accent4"/>
          </a:fillRef>
          <a:effectRef idx="0">
            <a:schemeClr val="accent4"/>
          </a:effectRef>
          <a:fontRef idx="minor">
            <a:schemeClr val="tx1"/>
          </a:fontRef>
        </p:style>
      </p:cxnSp>
      <p:sp>
        <p:nvSpPr>
          <p:cNvPr id="249" name="TextBox 16"/>
          <p:cNvSpPr txBox="1">
            <a:spLocks noChangeArrowheads="1"/>
          </p:cNvSpPr>
          <p:nvPr/>
        </p:nvSpPr>
        <p:spPr bwMode="auto">
          <a:xfrm>
            <a:off x="8903158" y="1318800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a:t>
            </a:r>
          </a:p>
        </p:txBody>
      </p:sp>
      <p:cxnSp>
        <p:nvCxnSpPr>
          <p:cNvPr id="251" name="Straight Connector 250">
            <a:extLst>
              <a:ext uri="{FF2B5EF4-FFF2-40B4-BE49-F238E27FC236}">
                <a16:creationId xmlns:a16="http://schemas.microsoft.com/office/drawing/2014/main" id="{2B8A1726-BF9D-A24C-9FBF-5604C5D9EE7E}"/>
              </a:ext>
            </a:extLst>
          </p:cNvPr>
          <p:cNvCxnSpPr>
            <a:cxnSpLocks/>
          </p:cNvCxnSpPr>
          <p:nvPr/>
        </p:nvCxnSpPr>
        <p:spPr>
          <a:xfrm flipH="1" flipV="1">
            <a:off x="8885466" y="13041749"/>
            <a:ext cx="153486" cy="73617"/>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53" name="Straight Connector 252">
            <a:extLst>
              <a:ext uri="{FF2B5EF4-FFF2-40B4-BE49-F238E27FC236}">
                <a16:creationId xmlns:a16="http://schemas.microsoft.com/office/drawing/2014/main" id="{2B8A1726-BF9D-A24C-9FBF-5604C5D9EE7E}"/>
              </a:ext>
            </a:extLst>
          </p:cNvPr>
          <p:cNvCxnSpPr>
            <a:cxnSpLocks/>
          </p:cNvCxnSpPr>
          <p:nvPr/>
        </p:nvCxnSpPr>
        <p:spPr>
          <a:xfrm flipH="1">
            <a:off x="8950416" y="12325833"/>
            <a:ext cx="236050" cy="63114"/>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55" name="Straight Connector 254">
            <a:extLst>
              <a:ext uri="{FF2B5EF4-FFF2-40B4-BE49-F238E27FC236}">
                <a16:creationId xmlns:a16="http://schemas.microsoft.com/office/drawing/2014/main" id="{2B8A1726-BF9D-A24C-9FBF-5604C5D9EE7E}"/>
              </a:ext>
            </a:extLst>
          </p:cNvPr>
          <p:cNvCxnSpPr>
            <a:cxnSpLocks/>
          </p:cNvCxnSpPr>
          <p:nvPr/>
        </p:nvCxnSpPr>
        <p:spPr>
          <a:xfrm flipH="1">
            <a:off x="8888116" y="11790307"/>
            <a:ext cx="193441" cy="11317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58" name="Straight Connector 257">
            <a:extLst>
              <a:ext uri="{FF2B5EF4-FFF2-40B4-BE49-F238E27FC236}">
                <a16:creationId xmlns:a16="http://schemas.microsoft.com/office/drawing/2014/main" id="{2B8A1726-BF9D-A24C-9FBF-5604C5D9EE7E}"/>
              </a:ext>
            </a:extLst>
          </p:cNvPr>
          <p:cNvCxnSpPr>
            <a:cxnSpLocks/>
          </p:cNvCxnSpPr>
          <p:nvPr/>
        </p:nvCxnSpPr>
        <p:spPr>
          <a:xfrm>
            <a:off x="6003068" y="13204067"/>
            <a:ext cx="585" cy="23106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60" name="Straight Connector 259">
            <a:extLst>
              <a:ext uri="{FF2B5EF4-FFF2-40B4-BE49-F238E27FC236}">
                <a16:creationId xmlns:a16="http://schemas.microsoft.com/office/drawing/2014/main" id="{2B8A1726-BF9D-A24C-9FBF-5604C5D9EE7E}"/>
              </a:ext>
            </a:extLst>
          </p:cNvPr>
          <p:cNvCxnSpPr>
            <a:cxnSpLocks/>
          </p:cNvCxnSpPr>
          <p:nvPr/>
        </p:nvCxnSpPr>
        <p:spPr>
          <a:xfrm flipV="1">
            <a:off x="6602901" y="13862666"/>
            <a:ext cx="3735" cy="174927"/>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62" name="Straight Connector 261">
            <a:extLst>
              <a:ext uri="{FF2B5EF4-FFF2-40B4-BE49-F238E27FC236}">
                <a16:creationId xmlns:a16="http://schemas.microsoft.com/office/drawing/2014/main" id="{2B8A1726-BF9D-A24C-9FBF-5604C5D9EE7E}"/>
              </a:ext>
            </a:extLst>
          </p:cNvPr>
          <p:cNvCxnSpPr>
            <a:cxnSpLocks/>
          </p:cNvCxnSpPr>
          <p:nvPr/>
        </p:nvCxnSpPr>
        <p:spPr>
          <a:xfrm flipV="1">
            <a:off x="7349824" y="13876569"/>
            <a:ext cx="3735" cy="174927"/>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63" name="Straight Connector 262">
            <a:extLst>
              <a:ext uri="{FF2B5EF4-FFF2-40B4-BE49-F238E27FC236}">
                <a16:creationId xmlns:a16="http://schemas.microsoft.com/office/drawing/2014/main" id="{2B8A1726-BF9D-A24C-9FBF-5604C5D9EE7E}"/>
              </a:ext>
            </a:extLst>
          </p:cNvPr>
          <p:cNvCxnSpPr>
            <a:cxnSpLocks/>
          </p:cNvCxnSpPr>
          <p:nvPr/>
        </p:nvCxnSpPr>
        <p:spPr>
          <a:xfrm flipH="1" flipV="1">
            <a:off x="7964568" y="13838784"/>
            <a:ext cx="101056" cy="162234"/>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247" name="Rectangle 246"/>
          <p:cNvSpPr/>
          <p:nvPr/>
        </p:nvSpPr>
        <p:spPr>
          <a:xfrm>
            <a:off x="5839500" y="11019761"/>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48" name="Rectangle 247"/>
          <p:cNvSpPr/>
          <p:nvPr/>
        </p:nvSpPr>
        <p:spPr>
          <a:xfrm>
            <a:off x="2446782" y="11107645"/>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54" name="TextBox 52"/>
          <p:cNvSpPr txBox="1">
            <a:spLocks noChangeArrowheads="1"/>
          </p:cNvSpPr>
          <p:nvPr/>
        </p:nvSpPr>
        <p:spPr bwMode="auto">
          <a:xfrm>
            <a:off x="6293263" y="11214209"/>
            <a:ext cx="134134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Biomorphic Art</a:t>
            </a:r>
          </a:p>
        </p:txBody>
      </p:sp>
      <p:sp>
        <p:nvSpPr>
          <p:cNvPr id="256" name="TextBox 52"/>
          <p:cNvSpPr txBox="1">
            <a:spLocks noChangeArrowheads="1"/>
          </p:cNvSpPr>
          <p:nvPr/>
        </p:nvSpPr>
        <p:spPr bwMode="auto">
          <a:xfrm>
            <a:off x="865957" y="10423331"/>
            <a:ext cx="9914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NEA: </a:t>
            </a:r>
          </a:p>
          <a:p>
            <a:pPr algn="ctr" eaLnBrk="1" hangingPunct="1"/>
            <a:r>
              <a:rPr lang="en-US" altLang="en-US" sz="1600" b="1" dirty="0">
                <a:latin typeface="Gill Sans MT Condensed" panose="020B0506020104020203" pitchFamily="34" charset="0"/>
              </a:rPr>
              <a:t>Icons</a:t>
            </a:r>
          </a:p>
        </p:txBody>
      </p:sp>
      <p:sp>
        <p:nvSpPr>
          <p:cNvPr id="261" name="TextBox 52"/>
          <p:cNvSpPr txBox="1">
            <a:spLocks noChangeArrowheads="1"/>
          </p:cNvSpPr>
          <p:nvPr/>
        </p:nvSpPr>
        <p:spPr bwMode="auto">
          <a:xfrm>
            <a:off x="2316859" y="9122008"/>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Still Life</a:t>
            </a:r>
          </a:p>
        </p:txBody>
      </p:sp>
      <p:sp>
        <p:nvSpPr>
          <p:cNvPr id="264" name="Rectangle 263"/>
          <p:cNvSpPr/>
          <p:nvPr/>
        </p:nvSpPr>
        <p:spPr>
          <a:xfrm>
            <a:off x="4097285" y="8918494"/>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65" name="TextBox 52"/>
          <p:cNvSpPr txBox="1">
            <a:spLocks noChangeArrowheads="1"/>
          </p:cNvSpPr>
          <p:nvPr/>
        </p:nvSpPr>
        <p:spPr bwMode="auto">
          <a:xfrm>
            <a:off x="4705038" y="9089651"/>
            <a:ext cx="18184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Portraits and Landscapes </a:t>
            </a:r>
          </a:p>
        </p:txBody>
      </p:sp>
      <p:sp>
        <p:nvSpPr>
          <p:cNvPr id="267" name="TextBox 52"/>
          <p:cNvSpPr txBox="1">
            <a:spLocks noChangeArrowheads="1"/>
          </p:cNvSpPr>
          <p:nvPr/>
        </p:nvSpPr>
        <p:spPr bwMode="auto">
          <a:xfrm>
            <a:off x="7716633" y="7731864"/>
            <a:ext cx="18184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200" b="1" dirty="0">
                <a:latin typeface="Gill Sans MT Condensed" panose="020B0506020104020203" pitchFamily="34" charset="0"/>
              </a:rPr>
              <a:t>Component 1: </a:t>
            </a:r>
          </a:p>
          <a:p>
            <a:pPr algn="ctr" eaLnBrk="1" hangingPunct="1"/>
            <a:r>
              <a:rPr lang="en-US" altLang="en-US" sz="1200" b="1" dirty="0">
                <a:latin typeface="Gill Sans MT Condensed" panose="020B0506020104020203" pitchFamily="34" charset="0"/>
              </a:rPr>
              <a:t>Sustained </a:t>
            </a:r>
          </a:p>
          <a:p>
            <a:pPr algn="ctr" eaLnBrk="1" hangingPunct="1"/>
            <a:r>
              <a:rPr lang="en-US" altLang="en-US" sz="1200" b="1" dirty="0">
                <a:latin typeface="Gill Sans MT Condensed" panose="020B0506020104020203" pitchFamily="34" charset="0"/>
              </a:rPr>
              <a:t>Project</a:t>
            </a:r>
          </a:p>
        </p:txBody>
      </p:sp>
      <p:sp>
        <p:nvSpPr>
          <p:cNvPr id="268" name="Rectangle 267"/>
          <p:cNvSpPr/>
          <p:nvPr/>
        </p:nvSpPr>
        <p:spPr>
          <a:xfrm flipH="1">
            <a:off x="7007209" y="9000073"/>
            <a:ext cx="79452"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71" name="Rectangle 270"/>
          <p:cNvSpPr/>
          <p:nvPr/>
        </p:nvSpPr>
        <p:spPr>
          <a:xfrm rot="10800000" flipV="1">
            <a:off x="7335409" y="6738112"/>
            <a:ext cx="76434"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72" name="TextBox 52"/>
          <p:cNvSpPr txBox="1">
            <a:spLocks noChangeArrowheads="1"/>
          </p:cNvSpPr>
          <p:nvPr/>
        </p:nvSpPr>
        <p:spPr bwMode="auto">
          <a:xfrm>
            <a:off x="5198339" y="6901662"/>
            <a:ext cx="22189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Component 1: Sustained Project</a:t>
            </a:r>
          </a:p>
        </p:txBody>
      </p:sp>
      <p:sp>
        <p:nvSpPr>
          <p:cNvPr id="274" name="Rectangle 273"/>
          <p:cNvSpPr/>
          <p:nvPr/>
        </p:nvSpPr>
        <p:spPr>
          <a:xfrm>
            <a:off x="2222803" y="4504098"/>
            <a:ext cx="79466" cy="791386"/>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75" name="Rectangle 274"/>
          <p:cNvSpPr/>
          <p:nvPr/>
        </p:nvSpPr>
        <p:spPr>
          <a:xfrm>
            <a:off x="4904168" y="4555311"/>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76" name="TextBox 52"/>
          <p:cNvSpPr txBox="1">
            <a:spLocks noChangeArrowheads="1"/>
          </p:cNvSpPr>
          <p:nvPr/>
        </p:nvSpPr>
        <p:spPr bwMode="auto">
          <a:xfrm>
            <a:off x="1877323" y="4702663"/>
            <a:ext cx="31264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   Component 2: Externally Set Assignment</a:t>
            </a:r>
          </a:p>
        </p:txBody>
      </p:sp>
      <p:sp>
        <p:nvSpPr>
          <p:cNvPr id="278" name="Rectangle 277"/>
          <p:cNvSpPr/>
          <p:nvPr/>
        </p:nvSpPr>
        <p:spPr>
          <a:xfrm rot="13921381" flipV="1">
            <a:off x="1708803" y="6575239"/>
            <a:ext cx="76434"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79" name="TextBox 52"/>
          <p:cNvSpPr txBox="1">
            <a:spLocks noChangeArrowheads="1"/>
          </p:cNvSpPr>
          <p:nvPr/>
        </p:nvSpPr>
        <p:spPr bwMode="auto">
          <a:xfrm>
            <a:off x="953543" y="5611873"/>
            <a:ext cx="104106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400" b="1" dirty="0">
                <a:latin typeface="Gill Sans MT Condensed" panose="020B0506020104020203" pitchFamily="34" charset="0"/>
              </a:rPr>
              <a:t>Component 1: Sustained Project</a:t>
            </a:r>
          </a:p>
        </p:txBody>
      </p:sp>
      <p:cxnSp>
        <p:nvCxnSpPr>
          <p:cNvPr id="280" name="Straight Connector 279">
            <a:extLst>
              <a:ext uri="{FF2B5EF4-FFF2-40B4-BE49-F238E27FC236}">
                <a16:creationId xmlns:a16="http://schemas.microsoft.com/office/drawing/2014/main" id="{2B8A1726-BF9D-A24C-9FBF-5604C5D9EE7E}"/>
              </a:ext>
            </a:extLst>
          </p:cNvPr>
          <p:cNvCxnSpPr>
            <a:cxnSpLocks/>
          </p:cNvCxnSpPr>
          <p:nvPr/>
        </p:nvCxnSpPr>
        <p:spPr>
          <a:xfrm flipV="1">
            <a:off x="6197737" y="11478067"/>
            <a:ext cx="3677" cy="250297"/>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83" name="Straight Connector 282">
            <a:extLst>
              <a:ext uri="{FF2B5EF4-FFF2-40B4-BE49-F238E27FC236}">
                <a16:creationId xmlns:a16="http://schemas.microsoft.com/office/drawing/2014/main" id="{2B8A1726-BF9D-A24C-9FBF-5604C5D9EE7E}"/>
              </a:ext>
            </a:extLst>
          </p:cNvPr>
          <p:cNvCxnSpPr>
            <a:cxnSpLocks/>
          </p:cNvCxnSpPr>
          <p:nvPr/>
        </p:nvCxnSpPr>
        <p:spPr>
          <a:xfrm flipH="1" flipV="1">
            <a:off x="7398470" y="11574346"/>
            <a:ext cx="5395" cy="210449"/>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85" name="Straight Connector 284">
            <a:extLst>
              <a:ext uri="{FF2B5EF4-FFF2-40B4-BE49-F238E27FC236}">
                <a16:creationId xmlns:a16="http://schemas.microsoft.com/office/drawing/2014/main" id="{2B8A1726-BF9D-A24C-9FBF-5604C5D9EE7E}"/>
              </a:ext>
            </a:extLst>
          </p:cNvPr>
          <p:cNvCxnSpPr>
            <a:cxnSpLocks/>
          </p:cNvCxnSpPr>
          <p:nvPr/>
        </p:nvCxnSpPr>
        <p:spPr>
          <a:xfrm flipH="1" flipV="1">
            <a:off x="6715799" y="11682646"/>
            <a:ext cx="1790" cy="306992"/>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96" name="Straight Connector 295">
            <a:extLst>
              <a:ext uri="{FF2B5EF4-FFF2-40B4-BE49-F238E27FC236}">
                <a16:creationId xmlns:a16="http://schemas.microsoft.com/office/drawing/2014/main" id="{2B8A1726-BF9D-A24C-9FBF-5604C5D9EE7E}"/>
              </a:ext>
            </a:extLst>
          </p:cNvPr>
          <p:cNvCxnSpPr>
            <a:cxnSpLocks/>
          </p:cNvCxnSpPr>
          <p:nvPr/>
        </p:nvCxnSpPr>
        <p:spPr>
          <a:xfrm>
            <a:off x="5790144" y="11052143"/>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298" name="Straight Connector 297">
            <a:extLst>
              <a:ext uri="{FF2B5EF4-FFF2-40B4-BE49-F238E27FC236}">
                <a16:creationId xmlns:a16="http://schemas.microsoft.com/office/drawing/2014/main" id="{2B8A1726-BF9D-A24C-9FBF-5604C5D9EE7E}"/>
              </a:ext>
            </a:extLst>
          </p:cNvPr>
          <p:cNvCxnSpPr>
            <a:cxnSpLocks/>
          </p:cNvCxnSpPr>
          <p:nvPr/>
        </p:nvCxnSpPr>
        <p:spPr>
          <a:xfrm>
            <a:off x="6306814" y="11067816"/>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303" name="Straight Connector 302">
            <a:extLst>
              <a:ext uri="{FF2B5EF4-FFF2-40B4-BE49-F238E27FC236}">
                <a16:creationId xmlns:a16="http://schemas.microsoft.com/office/drawing/2014/main" id="{2B8A1726-BF9D-A24C-9FBF-5604C5D9EE7E}"/>
              </a:ext>
            </a:extLst>
          </p:cNvPr>
          <p:cNvCxnSpPr>
            <a:cxnSpLocks/>
          </p:cNvCxnSpPr>
          <p:nvPr/>
        </p:nvCxnSpPr>
        <p:spPr>
          <a:xfrm>
            <a:off x="6812525" y="11010788"/>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306" name="Straight Connector 305">
            <a:extLst>
              <a:ext uri="{FF2B5EF4-FFF2-40B4-BE49-F238E27FC236}">
                <a16:creationId xmlns:a16="http://schemas.microsoft.com/office/drawing/2014/main" id="{2B8A1726-BF9D-A24C-9FBF-5604C5D9EE7E}"/>
              </a:ext>
            </a:extLst>
          </p:cNvPr>
          <p:cNvCxnSpPr>
            <a:cxnSpLocks/>
          </p:cNvCxnSpPr>
          <p:nvPr/>
        </p:nvCxnSpPr>
        <p:spPr>
          <a:xfrm>
            <a:off x="5113038" y="10976048"/>
            <a:ext cx="0" cy="169863"/>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309" name="Straight Connector 308">
            <a:extLst>
              <a:ext uri="{FF2B5EF4-FFF2-40B4-BE49-F238E27FC236}">
                <a16:creationId xmlns:a16="http://schemas.microsoft.com/office/drawing/2014/main" id="{2B8A1726-BF9D-A24C-9FBF-5604C5D9EE7E}"/>
              </a:ext>
            </a:extLst>
          </p:cNvPr>
          <p:cNvCxnSpPr>
            <a:cxnSpLocks/>
          </p:cNvCxnSpPr>
          <p:nvPr/>
        </p:nvCxnSpPr>
        <p:spPr>
          <a:xfrm>
            <a:off x="7516917" y="10932979"/>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401" name="TextBox 16"/>
          <p:cNvSpPr txBox="1">
            <a:spLocks noChangeArrowheads="1"/>
          </p:cNvSpPr>
          <p:nvPr/>
        </p:nvSpPr>
        <p:spPr bwMode="auto">
          <a:xfrm>
            <a:off x="5064626" y="3809858"/>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Reviewing and refining ideas</a:t>
            </a:r>
          </a:p>
        </p:txBody>
      </p:sp>
      <p:sp>
        <p:nvSpPr>
          <p:cNvPr id="405" name="TextBox 16"/>
          <p:cNvSpPr txBox="1">
            <a:spLocks noChangeArrowheads="1"/>
          </p:cNvSpPr>
          <p:nvPr/>
        </p:nvSpPr>
        <p:spPr bwMode="auto">
          <a:xfrm>
            <a:off x="8870752" y="8110346"/>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 development</a:t>
            </a:r>
          </a:p>
        </p:txBody>
      </p:sp>
      <p:cxnSp>
        <p:nvCxnSpPr>
          <p:cNvPr id="423" name="Straight Connector 422">
            <a:extLst>
              <a:ext uri="{FF2B5EF4-FFF2-40B4-BE49-F238E27FC236}">
                <a16:creationId xmlns:a16="http://schemas.microsoft.com/office/drawing/2014/main" id="{2B8A1726-BF9D-A24C-9FBF-5604C5D9EE7E}"/>
              </a:ext>
            </a:extLst>
          </p:cNvPr>
          <p:cNvCxnSpPr>
            <a:cxnSpLocks/>
          </p:cNvCxnSpPr>
          <p:nvPr/>
        </p:nvCxnSpPr>
        <p:spPr>
          <a:xfrm>
            <a:off x="6472824" y="4451888"/>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24" name="Straight Connector 423">
            <a:extLst>
              <a:ext uri="{FF2B5EF4-FFF2-40B4-BE49-F238E27FC236}">
                <a16:creationId xmlns:a16="http://schemas.microsoft.com/office/drawing/2014/main" id="{2B8A1726-BF9D-A24C-9FBF-5604C5D9EE7E}"/>
              </a:ext>
            </a:extLst>
          </p:cNvPr>
          <p:cNvCxnSpPr>
            <a:cxnSpLocks/>
          </p:cNvCxnSpPr>
          <p:nvPr/>
        </p:nvCxnSpPr>
        <p:spPr>
          <a:xfrm flipV="1">
            <a:off x="2573128" y="5105222"/>
            <a:ext cx="0" cy="178763"/>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25" name="Straight Connector 424">
            <a:extLst>
              <a:ext uri="{FF2B5EF4-FFF2-40B4-BE49-F238E27FC236}">
                <a16:creationId xmlns:a16="http://schemas.microsoft.com/office/drawing/2014/main" id="{2B8A1726-BF9D-A24C-9FBF-5604C5D9EE7E}"/>
              </a:ext>
            </a:extLst>
          </p:cNvPr>
          <p:cNvCxnSpPr>
            <a:cxnSpLocks/>
          </p:cNvCxnSpPr>
          <p:nvPr/>
        </p:nvCxnSpPr>
        <p:spPr>
          <a:xfrm>
            <a:off x="5531806" y="4468226"/>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26" name="Straight Connector 425">
            <a:extLst>
              <a:ext uri="{FF2B5EF4-FFF2-40B4-BE49-F238E27FC236}">
                <a16:creationId xmlns:a16="http://schemas.microsoft.com/office/drawing/2014/main" id="{2B8A1726-BF9D-A24C-9FBF-5604C5D9EE7E}"/>
              </a:ext>
            </a:extLst>
          </p:cNvPr>
          <p:cNvCxnSpPr>
            <a:cxnSpLocks/>
          </p:cNvCxnSpPr>
          <p:nvPr/>
        </p:nvCxnSpPr>
        <p:spPr>
          <a:xfrm flipV="1">
            <a:off x="4158055" y="5058506"/>
            <a:ext cx="0" cy="272194"/>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27" name="Straight Connector 426">
            <a:extLst>
              <a:ext uri="{FF2B5EF4-FFF2-40B4-BE49-F238E27FC236}">
                <a16:creationId xmlns:a16="http://schemas.microsoft.com/office/drawing/2014/main" id="{2B8A1726-BF9D-A24C-9FBF-5604C5D9EE7E}"/>
              </a:ext>
            </a:extLst>
          </p:cNvPr>
          <p:cNvCxnSpPr>
            <a:cxnSpLocks/>
          </p:cNvCxnSpPr>
          <p:nvPr/>
        </p:nvCxnSpPr>
        <p:spPr>
          <a:xfrm flipH="1" flipV="1">
            <a:off x="2507344" y="7336122"/>
            <a:ext cx="27103" cy="196170"/>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30" name="Straight Connector 429">
            <a:extLst>
              <a:ext uri="{FF2B5EF4-FFF2-40B4-BE49-F238E27FC236}">
                <a16:creationId xmlns:a16="http://schemas.microsoft.com/office/drawing/2014/main" id="{2B8A1726-BF9D-A24C-9FBF-5604C5D9EE7E}"/>
              </a:ext>
            </a:extLst>
          </p:cNvPr>
          <p:cNvCxnSpPr>
            <a:cxnSpLocks/>
          </p:cNvCxnSpPr>
          <p:nvPr/>
        </p:nvCxnSpPr>
        <p:spPr>
          <a:xfrm flipV="1">
            <a:off x="1844830" y="7291349"/>
            <a:ext cx="151184" cy="144762"/>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31" name="Straight Connector 430">
            <a:extLst>
              <a:ext uri="{FF2B5EF4-FFF2-40B4-BE49-F238E27FC236}">
                <a16:creationId xmlns:a16="http://schemas.microsoft.com/office/drawing/2014/main" id="{2B8A1726-BF9D-A24C-9FBF-5604C5D9EE7E}"/>
              </a:ext>
            </a:extLst>
          </p:cNvPr>
          <p:cNvCxnSpPr>
            <a:cxnSpLocks/>
          </p:cNvCxnSpPr>
          <p:nvPr/>
        </p:nvCxnSpPr>
        <p:spPr>
          <a:xfrm>
            <a:off x="4557150" y="4434865"/>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32" name="Straight Connector 431">
            <a:extLst>
              <a:ext uri="{FF2B5EF4-FFF2-40B4-BE49-F238E27FC236}">
                <a16:creationId xmlns:a16="http://schemas.microsoft.com/office/drawing/2014/main" id="{2B8A1726-BF9D-A24C-9FBF-5604C5D9EE7E}"/>
              </a:ext>
            </a:extLst>
          </p:cNvPr>
          <p:cNvCxnSpPr>
            <a:cxnSpLocks/>
          </p:cNvCxnSpPr>
          <p:nvPr/>
        </p:nvCxnSpPr>
        <p:spPr>
          <a:xfrm>
            <a:off x="1241340" y="4779277"/>
            <a:ext cx="284570" cy="19884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34" name="Straight Connector 433">
            <a:extLst>
              <a:ext uri="{FF2B5EF4-FFF2-40B4-BE49-F238E27FC236}">
                <a16:creationId xmlns:a16="http://schemas.microsoft.com/office/drawing/2014/main" id="{2B8A1726-BF9D-A24C-9FBF-5604C5D9EE7E}"/>
              </a:ext>
            </a:extLst>
          </p:cNvPr>
          <p:cNvCxnSpPr>
            <a:cxnSpLocks/>
          </p:cNvCxnSpPr>
          <p:nvPr/>
        </p:nvCxnSpPr>
        <p:spPr>
          <a:xfrm>
            <a:off x="3668201" y="4460768"/>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35" name="Straight Connector 434">
            <a:extLst>
              <a:ext uri="{FF2B5EF4-FFF2-40B4-BE49-F238E27FC236}">
                <a16:creationId xmlns:a16="http://schemas.microsoft.com/office/drawing/2014/main" id="{2B8A1726-BF9D-A24C-9FBF-5604C5D9EE7E}"/>
              </a:ext>
            </a:extLst>
          </p:cNvPr>
          <p:cNvCxnSpPr>
            <a:cxnSpLocks/>
          </p:cNvCxnSpPr>
          <p:nvPr/>
        </p:nvCxnSpPr>
        <p:spPr>
          <a:xfrm>
            <a:off x="3075453" y="6669766"/>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36" name="Straight Connector 435">
            <a:extLst>
              <a:ext uri="{FF2B5EF4-FFF2-40B4-BE49-F238E27FC236}">
                <a16:creationId xmlns:a16="http://schemas.microsoft.com/office/drawing/2014/main" id="{2B8A1726-BF9D-A24C-9FBF-5604C5D9EE7E}"/>
              </a:ext>
            </a:extLst>
          </p:cNvPr>
          <p:cNvCxnSpPr>
            <a:cxnSpLocks/>
          </p:cNvCxnSpPr>
          <p:nvPr/>
        </p:nvCxnSpPr>
        <p:spPr>
          <a:xfrm>
            <a:off x="2284010" y="6618379"/>
            <a:ext cx="8429" cy="284094"/>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37" name="Straight Connector 436">
            <a:extLst>
              <a:ext uri="{FF2B5EF4-FFF2-40B4-BE49-F238E27FC236}">
                <a16:creationId xmlns:a16="http://schemas.microsoft.com/office/drawing/2014/main" id="{2B8A1726-BF9D-A24C-9FBF-5604C5D9EE7E}"/>
              </a:ext>
            </a:extLst>
          </p:cNvPr>
          <p:cNvCxnSpPr>
            <a:cxnSpLocks/>
          </p:cNvCxnSpPr>
          <p:nvPr/>
        </p:nvCxnSpPr>
        <p:spPr>
          <a:xfrm>
            <a:off x="2620894" y="4437307"/>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39" name="Straight Connector 438">
            <a:extLst>
              <a:ext uri="{FF2B5EF4-FFF2-40B4-BE49-F238E27FC236}">
                <a16:creationId xmlns:a16="http://schemas.microsoft.com/office/drawing/2014/main" id="{2B8A1726-BF9D-A24C-9FBF-5604C5D9EE7E}"/>
              </a:ext>
            </a:extLst>
          </p:cNvPr>
          <p:cNvCxnSpPr>
            <a:cxnSpLocks/>
          </p:cNvCxnSpPr>
          <p:nvPr/>
        </p:nvCxnSpPr>
        <p:spPr>
          <a:xfrm flipV="1">
            <a:off x="1009297" y="6513474"/>
            <a:ext cx="228445" cy="11664"/>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40" name="Straight Connector 439">
            <a:extLst>
              <a:ext uri="{FF2B5EF4-FFF2-40B4-BE49-F238E27FC236}">
                <a16:creationId xmlns:a16="http://schemas.microsoft.com/office/drawing/2014/main" id="{2B8A1726-BF9D-A24C-9FBF-5604C5D9EE7E}"/>
              </a:ext>
            </a:extLst>
          </p:cNvPr>
          <p:cNvCxnSpPr>
            <a:cxnSpLocks/>
          </p:cNvCxnSpPr>
          <p:nvPr/>
        </p:nvCxnSpPr>
        <p:spPr>
          <a:xfrm>
            <a:off x="6916077" y="6733577"/>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41" name="Straight Connector 440">
            <a:extLst>
              <a:ext uri="{FF2B5EF4-FFF2-40B4-BE49-F238E27FC236}">
                <a16:creationId xmlns:a16="http://schemas.microsoft.com/office/drawing/2014/main" id="{2B8A1726-BF9D-A24C-9FBF-5604C5D9EE7E}"/>
              </a:ext>
            </a:extLst>
          </p:cNvPr>
          <p:cNvCxnSpPr>
            <a:cxnSpLocks/>
          </p:cNvCxnSpPr>
          <p:nvPr/>
        </p:nvCxnSpPr>
        <p:spPr>
          <a:xfrm>
            <a:off x="2907468" y="8869753"/>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42" name="Straight Connector 441">
            <a:extLst>
              <a:ext uri="{FF2B5EF4-FFF2-40B4-BE49-F238E27FC236}">
                <a16:creationId xmlns:a16="http://schemas.microsoft.com/office/drawing/2014/main" id="{2B8A1726-BF9D-A24C-9FBF-5604C5D9EE7E}"/>
              </a:ext>
            </a:extLst>
          </p:cNvPr>
          <p:cNvCxnSpPr>
            <a:cxnSpLocks/>
          </p:cNvCxnSpPr>
          <p:nvPr/>
        </p:nvCxnSpPr>
        <p:spPr>
          <a:xfrm flipV="1">
            <a:off x="3803100" y="7295396"/>
            <a:ext cx="0" cy="162760"/>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44" name="Straight Connector 443">
            <a:extLst>
              <a:ext uri="{FF2B5EF4-FFF2-40B4-BE49-F238E27FC236}">
                <a16:creationId xmlns:a16="http://schemas.microsoft.com/office/drawing/2014/main" id="{2B8A1726-BF9D-A24C-9FBF-5604C5D9EE7E}"/>
              </a:ext>
            </a:extLst>
          </p:cNvPr>
          <p:cNvCxnSpPr>
            <a:cxnSpLocks/>
          </p:cNvCxnSpPr>
          <p:nvPr/>
        </p:nvCxnSpPr>
        <p:spPr>
          <a:xfrm flipH="1">
            <a:off x="8446138" y="6945074"/>
            <a:ext cx="199656" cy="294699"/>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45" name="Straight Connector 444">
            <a:extLst>
              <a:ext uri="{FF2B5EF4-FFF2-40B4-BE49-F238E27FC236}">
                <a16:creationId xmlns:a16="http://schemas.microsoft.com/office/drawing/2014/main" id="{2B8A1726-BF9D-A24C-9FBF-5604C5D9EE7E}"/>
              </a:ext>
            </a:extLst>
          </p:cNvPr>
          <p:cNvCxnSpPr>
            <a:cxnSpLocks/>
          </p:cNvCxnSpPr>
          <p:nvPr/>
        </p:nvCxnSpPr>
        <p:spPr>
          <a:xfrm flipH="1" flipV="1">
            <a:off x="8664080" y="8862251"/>
            <a:ext cx="195863" cy="78955"/>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519" name="Rectangle 518">
            <a:extLst>
              <a:ext uri="{FF2B5EF4-FFF2-40B4-BE49-F238E27FC236}">
                <a16:creationId xmlns:a16="http://schemas.microsoft.com/office/drawing/2014/main" id="{BA4F52FF-E05E-484B-862D-975C08A317B5}"/>
              </a:ext>
            </a:extLst>
          </p:cNvPr>
          <p:cNvSpPr/>
          <p:nvPr/>
        </p:nvSpPr>
        <p:spPr>
          <a:xfrm>
            <a:off x="2044562" y="11127293"/>
            <a:ext cx="2167800" cy="59055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94475" eaLnBrk="1" fontAlgn="auto" hangingPunct="1">
              <a:spcBef>
                <a:spcPts val="0"/>
              </a:spcBef>
              <a:spcAft>
                <a:spcPts val="0"/>
              </a:spcAft>
              <a:defRPr/>
            </a:pPr>
            <a:endParaRPr lang="en-US" sz="2155" dirty="0"/>
          </a:p>
        </p:txBody>
      </p:sp>
      <p:cxnSp>
        <p:nvCxnSpPr>
          <p:cNvPr id="446" name="Straight Connector 445">
            <a:extLst>
              <a:ext uri="{FF2B5EF4-FFF2-40B4-BE49-F238E27FC236}">
                <a16:creationId xmlns:a16="http://schemas.microsoft.com/office/drawing/2014/main" id="{2B8A1726-BF9D-A24C-9FBF-5604C5D9EE7E}"/>
              </a:ext>
            </a:extLst>
          </p:cNvPr>
          <p:cNvCxnSpPr>
            <a:cxnSpLocks/>
          </p:cNvCxnSpPr>
          <p:nvPr/>
        </p:nvCxnSpPr>
        <p:spPr>
          <a:xfrm flipV="1">
            <a:off x="6671448" y="7279034"/>
            <a:ext cx="0" cy="210582"/>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47" name="Straight Connector 446">
            <a:extLst>
              <a:ext uri="{FF2B5EF4-FFF2-40B4-BE49-F238E27FC236}">
                <a16:creationId xmlns:a16="http://schemas.microsoft.com/office/drawing/2014/main" id="{2B8A1726-BF9D-A24C-9FBF-5604C5D9EE7E}"/>
              </a:ext>
            </a:extLst>
          </p:cNvPr>
          <p:cNvCxnSpPr>
            <a:cxnSpLocks/>
          </p:cNvCxnSpPr>
          <p:nvPr/>
        </p:nvCxnSpPr>
        <p:spPr>
          <a:xfrm flipV="1">
            <a:off x="5578055" y="7279034"/>
            <a:ext cx="0" cy="180059"/>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327" name="Straight Connector 326">
            <a:extLst>
              <a:ext uri="{FF2B5EF4-FFF2-40B4-BE49-F238E27FC236}">
                <a16:creationId xmlns:a16="http://schemas.microsoft.com/office/drawing/2014/main" id="{2B8A1726-BF9D-A24C-9FBF-5604C5D9EE7E}"/>
              </a:ext>
            </a:extLst>
          </p:cNvPr>
          <p:cNvCxnSpPr>
            <a:cxnSpLocks/>
          </p:cNvCxnSpPr>
          <p:nvPr/>
        </p:nvCxnSpPr>
        <p:spPr>
          <a:xfrm>
            <a:off x="3134675" y="11029275"/>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48" name="Straight Connector 447">
            <a:extLst>
              <a:ext uri="{FF2B5EF4-FFF2-40B4-BE49-F238E27FC236}">
                <a16:creationId xmlns:a16="http://schemas.microsoft.com/office/drawing/2014/main" id="{2B8A1726-BF9D-A24C-9FBF-5604C5D9EE7E}"/>
              </a:ext>
            </a:extLst>
          </p:cNvPr>
          <p:cNvCxnSpPr>
            <a:cxnSpLocks/>
          </p:cNvCxnSpPr>
          <p:nvPr/>
        </p:nvCxnSpPr>
        <p:spPr>
          <a:xfrm flipV="1">
            <a:off x="4477875" y="9461454"/>
            <a:ext cx="0" cy="164889"/>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252" name="TextBox 52"/>
          <p:cNvSpPr txBox="1">
            <a:spLocks noChangeArrowheads="1"/>
          </p:cNvSpPr>
          <p:nvPr/>
        </p:nvSpPr>
        <p:spPr bwMode="auto">
          <a:xfrm>
            <a:off x="3033556" y="11215396"/>
            <a:ext cx="13493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Animals </a:t>
            </a:r>
          </a:p>
        </p:txBody>
      </p:sp>
      <p:cxnSp>
        <p:nvCxnSpPr>
          <p:cNvPr id="449" name="Straight Connector 448">
            <a:extLst>
              <a:ext uri="{FF2B5EF4-FFF2-40B4-BE49-F238E27FC236}">
                <a16:creationId xmlns:a16="http://schemas.microsoft.com/office/drawing/2014/main" id="{2B8A1726-BF9D-A24C-9FBF-5604C5D9EE7E}"/>
              </a:ext>
            </a:extLst>
          </p:cNvPr>
          <p:cNvCxnSpPr>
            <a:cxnSpLocks/>
          </p:cNvCxnSpPr>
          <p:nvPr/>
        </p:nvCxnSpPr>
        <p:spPr>
          <a:xfrm flipH="1" flipV="1">
            <a:off x="4916358" y="9537234"/>
            <a:ext cx="6048" cy="129764"/>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50" name="Straight Connector 449">
            <a:extLst>
              <a:ext uri="{FF2B5EF4-FFF2-40B4-BE49-F238E27FC236}">
                <a16:creationId xmlns:a16="http://schemas.microsoft.com/office/drawing/2014/main" id="{2B8A1726-BF9D-A24C-9FBF-5604C5D9EE7E}"/>
              </a:ext>
            </a:extLst>
          </p:cNvPr>
          <p:cNvCxnSpPr>
            <a:cxnSpLocks/>
          </p:cNvCxnSpPr>
          <p:nvPr/>
        </p:nvCxnSpPr>
        <p:spPr>
          <a:xfrm>
            <a:off x="5659552" y="6736602"/>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52" name="Straight Connector 451">
            <a:extLst>
              <a:ext uri="{FF2B5EF4-FFF2-40B4-BE49-F238E27FC236}">
                <a16:creationId xmlns:a16="http://schemas.microsoft.com/office/drawing/2014/main" id="{2B8A1726-BF9D-A24C-9FBF-5604C5D9EE7E}"/>
              </a:ext>
            </a:extLst>
          </p:cNvPr>
          <p:cNvCxnSpPr>
            <a:cxnSpLocks/>
          </p:cNvCxnSpPr>
          <p:nvPr/>
        </p:nvCxnSpPr>
        <p:spPr>
          <a:xfrm flipV="1">
            <a:off x="855790" y="10725756"/>
            <a:ext cx="271328" cy="9247"/>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53" name="Straight Connector 452">
            <a:extLst>
              <a:ext uri="{FF2B5EF4-FFF2-40B4-BE49-F238E27FC236}">
                <a16:creationId xmlns:a16="http://schemas.microsoft.com/office/drawing/2014/main" id="{2B8A1726-BF9D-A24C-9FBF-5604C5D9EE7E}"/>
              </a:ext>
            </a:extLst>
          </p:cNvPr>
          <p:cNvCxnSpPr>
            <a:cxnSpLocks/>
          </p:cNvCxnSpPr>
          <p:nvPr/>
        </p:nvCxnSpPr>
        <p:spPr>
          <a:xfrm flipV="1">
            <a:off x="8064417" y="7689880"/>
            <a:ext cx="242119" cy="2564"/>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54" name="Straight Connector 453">
            <a:extLst>
              <a:ext uri="{FF2B5EF4-FFF2-40B4-BE49-F238E27FC236}">
                <a16:creationId xmlns:a16="http://schemas.microsoft.com/office/drawing/2014/main" id="{2B8A1726-BF9D-A24C-9FBF-5604C5D9EE7E}"/>
              </a:ext>
            </a:extLst>
          </p:cNvPr>
          <p:cNvCxnSpPr>
            <a:cxnSpLocks/>
          </p:cNvCxnSpPr>
          <p:nvPr/>
        </p:nvCxnSpPr>
        <p:spPr>
          <a:xfrm flipH="1">
            <a:off x="2310652" y="11018362"/>
            <a:ext cx="188127" cy="264590"/>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55" name="Straight Connector 454">
            <a:extLst>
              <a:ext uri="{FF2B5EF4-FFF2-40B4-BE49-F238E27FC236}">
                <a16:creationId xmlns:a16="http://schemas.microsoft.com/office/drawing/2014/main" id="{2B8A1726-BF9D-A24C-9FBF-5604C5D9EE7E}"/>
              </a:ext>
            </a:extLst>
          </p:cNvPr>
          <p:cNvCxnSpPr>
            <a:cxnSpLocks/>
          </p:cNvCxnSpPr>
          <p:nvPr/>
        </p:nvCxnSpPr>
        <p:spPr>
          <a:xfrm flipV="1">
            <a:off x="1134800" y="11177107"/>
            <a:ext cx="252597" cy="170418"/>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56" name="Straight Connector 455">
            <a:extLst>
              <a:ext uri="{FF2B5EF4-FFF2-40B4-BE49-F238E27FC236}">
                <a16:creationId xmlns:a16="http://schemas.microsoft.com/office/drawing/2014/main" id="{2B8A1726-BF9D-A24C-9FBF-5604C5D9EE7E}"/>
              </a:ext>
            </a:extLst>
          </p:cNvPr>
          <p:cNvCxnSpPr>
            <a:cxnSpLocks/>
          </p:cNvCxnSpPr>
          <p:nvPr/>
        </p:nvCxnSpPr>
        <p:spPr>
          <a:xfrm>
            <a:off x="2314567" y="8957225"/>
            <a:ext cx="87966" cy="235177"/>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75" name="Straight Connector 474">
            <a:extLst>
              <a:ext uri="{FF2B5EF4-FFF2-40B4-BE49-F238E27FC236}">
                <a16:creationId xmlns:a16="http://schemas.microsoft.com/office/drawing/2014/main" id="{2B8A1726-BF9D-A24C-9FBF-5604C5D9EE7E}"/>
              </a:ext>
            </a:extLst>
          </p:cNvPr>
          <p:cNvCxnSpPr>
            <a:cxnSpLocks/>
          </p:cNvCxnSpPr>
          <p:nvPr/>
        </p:nvCxnSpPr>
        <p:spPr>
          <a:xfrm flipV="1">
            <a:off x="3220220" y="9510758"/>
            <a:ext cx="4284" cy="144153"/>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76" name="Straight Connector 475">
            <a:extLst>
              <a:ext uri="{FF2B5EF4-FFF2-40B4-BE49-F238E27FC236}">
                <a16:creationId xmlns:a16="http://schemas.microsoft.com/office/drawing/2014/main" id="{2B8A1726-BF9D-A24C-9FBF-5604C5D9EE7E}"/>
              </a:ext>
            </a:extLst>
          </p:cNvPr>
          <p:cNvCxnSpPr>
            <a:cxnSpLocks/>
          </p:cNvCxnSpPr>
          <p:nvPr/>
        </p:nvCxnSpPr>
        <p:spPr>
          <a:xfrm flipH="1" flipV="1">
            <a:off x="8855970" y="8138985"/>
            <a:ext cx="151976" cy="59637"/>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77" name="Straight Connector 476">
            <a:extLst>
              <a:ext uri="{FF2B5EF4-FFF2-40B4-BE49-F238E27FC236}">
                <a16:creationId xmlns:a16="http://schemas.microsoft.com/office/drawing/2014/main" id="{2B8A1726-BF9D-A24C-9FBF-5604C5D9EE7E}"/>
              </a:ext>
            </a:extLst>
          </p:cNvPr>
          <p:cNvCxnSpPr>
            <a:cxnSpLocks/>
          </p:cNvCxnSpPr>
          <p:nvPr/>
        </p:nvCxnSpPr>
        <p:spPr>
          <a:xfrm flipH="1" flipV="1">
            <a:off x="8291607" y="9276702"/>
            <a:ext cx="181801" cy="235613"/>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78" name="Straight Connector 477">
            <a:extLst>
              <a:ext uri="{FF2B5EF4-FFF2-40B4-BE49-F238E27FC236}">
                <a16:creationId xmlns:a16="http://schemas.microsoft.com/office/drawing/2014/main" id="{2B8A1726-BF9D-A24C-9FBF-5604C5D9EE7E}"/>
              </a:ext>
            </a:extLst>
          </p:cNvPr>
          <p:cNvCxnSpPr>
            <a:cxnSpLocks/>
          </p:cNvCxnSpPr>
          <p:nvPr/>
        </p:nvCxnSpPr>
        <p:spPr>
          <a:xfrm flipV="1">
            <a:off x="2719803" y="9521634"/>
            <a:ext cx="0" cy="161821"/>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80" name="Straight Connector 479">
            <a:extLst>
              <a:ext uri="{FF2B5EF4-FFF2-40B4-BE49-F238E27FC236}">
                <a16:creationId xmlns:a16="http://schemas.microsoft.com/office/drawing/2014/main" id="{2B8A1726-BF9D-A24C-9FBF-5604C5D9EE7E}"/>
              </a:ext>
            </a:extLst>
          </p:cNvPr>
          <p:cNvCxnSpPr>
            <a:cxnSpLocks/>
          </p:cNvCxnSpPr>
          <p:nvPr/>
        </p:nvCxnSpPr>
        <p:spPr>
          <a:xfrm flipV="1">
            <a:off x="7744636" y="9503487"/>
            <a:ext cx="0" cy="18379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81" name="Straight Connector 480">
            <a:extLst>
              <a:ext uri="{FF2B5EF4-FFF2-40B4-BE49-F238E27FC236}">
                <a16:creationId xmlns:a16="http://schemas.microsoft.com/office/drawing/2014/main" id="{2B8A1726-BF9D-A24C-9FBF-5604C5D9EE7E}"/>
              </a:ext>
            </a:extLst>
          </p:cNvPr>
          <p:cNvCxnSpPr>
            <a:cxnSpLocks/>
          </p:cNvCxnSpPr>
          <p:nvPr/>
        </p:nvCxnSpPr>
        <p:spPr>
          <a:xfrm flipV="1">
            <a:off x="6621092" y="9521634"/>
            <a:ext cx="0" cy="175264"/>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82" name="Straight Connector 481">
            <a:extLst>
              <a:ext uri="{FF2B5EF4-FFF2-40B4-BE49-F238E27FC236}">
                <a16:creationId xmlns:a16="http://schemas.microsoft.com/office/drawing/2014/main" id="{2B8A1726-BF9D-A24C-9FBF-5604C5D9EE7E}"/>
              </a:ext>
            </a:extLst>
          </p:cNvPr>
          <p:cNvCxnSpPr>
            <a:cxnSpLocks/>
          </p:cNvCxnSpPr>
          <p:nvPr/>
        </p:nvCxnSpPr>
        <p:spPr>
          <a:xfrm flipV="1">
            <a:off x="2019717" y="11507326"/>
            <a:ext cx="106430" cy="260149"/>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501" name="Straight Connector 500">
            <a:extLst>
              <a:ext uri="{FF2B5EF4-FFF2-40B4-BE49-F238E27FC236}">
                <a16:creationId xmlns:a16="http://schemas.microsoft.com/office/drawing/2014/main" id="{2B8A1726-BF9D-A24C-9FBF-5604C5D9EE7E}"/>
              </a:ext>
            </a:extLst>
          </p:cNvPr>
          <p:cNvCxnSpPr>
            <a:cxnSpLocks/>
          </p:cNvCxnSpPr>
          <p:nvPr/>
        </p:nvCxnSpPr>
        <p:spPr>
          <a:xfrm>
            <a:off x="6586480" y="8892567"/>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504" name="Straight Connector 503">
            <a:extLst>
              <a:ext uri="{FF2B5EF4-FFF2-40B4-BE49-F238E27FC236}">
                <a16:creationId xmlns:a16="http://schemas.microsoft.com/office/drawing/2014/main" id="{2B8A1726-BF9D-A24C-9FBF-5604C5D9EE7E}"/>
              </a:ext>
            </a:extLst>
          </p:cNvPr>
          <p:cNvCxnSpPr>
            <a:cxnSpLocks/>
          </p:cNvCxnSpPr>
          <p:nvPr/>
        </p:nvCxnSpPr>
        <p:spPr>
          <a:xfrm>
            <a:off x="922315" y="10272256"/>
            <a:ext cx="238714" cy="62289"/>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505" name="Straight Connector 504">
            <a:extLst>
              <a:ext uri="{FF2B5EF4-FFF2-40B4-BE49-F238E27FC236}">
                <a16:creationId xmlns:a16="http://schemas.microsoft.com/office/drawing/2014/main" id="{2B8A1726-BF9D-A24C-9FBF-5604C5D9EE7E}"/>
              </a:ext>
            </a:extLst>
          </p:cNvPr>
          <p:cNvCxnSpPr>
            <a:cxnSpLocks/>
          </p:cNvCxnSpPr>
          <p:nvPr/>
        </p:nvCxnSpPr>
        <p:spPr>
          <a:xfrm>
            <a:off x="5731610" y="8933975"/>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508" name="Straight Connector 507">
            <a:extLst>
              <a:ext uri="{FF2B5EF4-FFF2-40B4-BE49-F238E27FC236}">
                <a16:creationId xmlns:a16="http://schemas.microsoft.com/office/drawing/2014/main" id="{2B8A1726-BF9D-A24C-9FBF-5604C5D9EE7E}"/>
              </a:ext>
            </a:extLst>
          </p:cNvPr>
          <p:cNvCxnSpPr>
            <a:cxnSpLocks/>
          </p:cNvCxnSpPr>
          <p:nvPr/>
        </p:nvCxnSpPr>
        <p:spPr>
          <a:xfrm>
            <a:off x="4588777" y="8922181"/>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510" name="Straight Connector 509">
            <a:extLst>
              <a:ext uri="{FF2B5EF4-FFF2-40B4-BE49-F238E27FC236}">
                <a16:creationId xmlns:a16="http://schemas.microsoft.com/office/drawing/2014/main" id="{2B8A1726-BF9D-A24C-9FBF-5604C5D9EE7E}"/>
              </a:ext>
            </a:extLst>
          </p:cNvPr>
          <p:cNvCxnSpPr>
            <a:cxnSpLocks/>
          </p:cNvCxnSpPr>
          <p:nvPr/>
        </p:nvCxnSpPr>
        <p:spPr>
          <a:xfrm>
            <a:off x="7255662" y="4394703"/>
            <a:ext cx="0" cy="26368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512" name="Straight Connector 511">
            <a:extLst>
              <a:ext uri="{FF2B5EF4-FFF2-40B4-BE49-F238E27FC236}">
                <a16:creationId xmlns:a16="http://schemas.microsoft.com/office/drawing/2014/main" id="{2B8A1726-BF9D-A24C-9FBF-5604C5D9EE7E}"/>
              </a:ext>
            </a:extLst>
          </p:cNvPr>
          <p:cNvCxnSpPr>
            <a:cxnSpLocks/>
          </p:cNvCxnSpPr>
          <p:nvPr/>
        </p:nvCxnSpPr>
        <p:spPr>
          <a:xfrm flipV="1">
            <a:off x="5440801" y="5133111"/>
            <a:ext cx="2670" cy="191593"/>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514" name="Straight Connector 513">
            <a:extLst>
              <a:ext uri="{FF2B5EF4-FFF2-40B4-BE49-F238E27FC236}">
                <a16:creationId xmlns:a16="http://schemas.microsoft.com/office/drawing/2014/main" id="{2B8A1726-BF9D-A24C-9FBF-5604C5D9EE7E}"/>
              </a:ext>
            </a:extLst>
          </p:cNvPr>
          <p:cNvCxnSpPr>
            <a:cxnSpLocks/>
          </p:cNvCxnSpPr>
          <p:nvPr/>
        </p:nvCxnSpPr>
        <p:spPr>
          <a:xfrm flipV="1">
            <a:off x="6915032" y="5103782"/>
            <a:ext cx="2670" cy="191593"/>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515" name="TextBox 395"/>
          <p:cNvSpPr txBox="1">
            <a:spLocks noChangeArrowheads="1"/>
          </p:cNvSpPr>
          <p:nvPr/>
        </p:nvSpPr>
        <p:spPr bwMode="auto">
          <a:xfrm>
            <a:off x="495744" y="2158985"/>
            <a:ext cx="8837613"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just"/>
            <a:r>
              <a:rPr lang="en-GB" sz="1200" dirty="0"/>
              <a:t>In Art and Design, we aim to create a safe and inspirational environment where students can learn transferable art, craft and design skills.</a:t>
            </a:r>
          </a:p>
          <a:p>
            <a:pPr algn="just"/>
            <a:r>
              <a:rPr lang="en-GB" sz="1200" dirty="0"/>
              <a:t>A key focus in each year are the formal elements of line, tone, texture, form and colour. Students are given repeated opportunities to develop and build on core skills such as drawing, painting and in a range of other materials such as printing, textiles, collage, pastels and inks. Idea development is a key focus in every year, with purposeful links to artist history and other contextual sources. In KS4 onwards, digital photography and creative CAD forms part of the creative processes along with greater depth in annotations and explaining . We encourage our students to challenge themselves to strive for the highest standards and take away an informed view of the creative arts and design industry. Over time we aim to develop student’s ability to be creative in developing ideas and experiment with materials. </a:t>
            </a:r>
          </a:p>
          <a:p>
            <a:r>
              <a:rPr lang="en-GB" sz="1400" dirty="0"/>
              <a:t> </a:t>
            </a:r>
            <a:endParaRPr lang="en-GB" dirty="0"/>
          </a:p>
        </p:txBody>
      </p:sp>
      <p:pic>
        <p:nvPicPr>
          <p:cNvPr id="516" name="Picture 14" descr="Altwood_School_logo">
            <a:extLst>
              <a:ext uri="{FF2B5EF4-FFF2-40B4-BE49-F238E27FC236}">
                <a16:creationId xmlns:a16="http://schemas.microsoft.com/office/drawing/2014/main" id="{00B6EE79-0799-49C5-ABDC-A6514C32E9C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54241" y="305738"/>
            <a:ext cx="1215345" cy="80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0" name="TextBox 52">
            <a:extLst>
              <a:ext uri="{FF2B5EF4-FFF2-40B4-BE49-F238E27FC236}">
                <a16:creationId xmlns:a16="http://schemas.microsoft.com/office/drawing/2014/main" id="{C4929548-02E1-489A-A90C-038B976BA6CB}"/>
              </a:ext>
            </a:extLst>
          </p:cNvPr>
          <p:cNvSpPr txBox="1">
            <a:spLocks noChangeArrowheads="1"/>
          </p:cNvSpPr>
          <p:nvPr/>
        </p:nvSpPr>
        <p:spPr bwMode="auto">
          <a:xfrm>
            <a:off x="4304211" y="11173154"/>
            <a:ext cx="134134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Biomorphic Textiles</a:t>
            </a:r>
          </a:p>
        </p:txBody>
      </p:sp>
      <p:pic>
        <p:nvPicPr>
          <p:cNvPr id="521" name="Picture 40" descr="Image result for pencil clipart">
            <a:extLst>
              <a:ext uri="{FF2B5EF4-FFF2-40B4-BE49-F238E27FC236}">
                <a16:creationId xmlns:a16="http://schemas.microsoft.com/office/drawing/2014/main" id="{A8DAC3AD-EBBB-4510-886A-4F64F771A513}"/>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4366731">
            <a:off x="2388320" y="10776838"/>
            <a:ext cx="389105" cy="291829"/>
          </a:xfrm>
          <a:prstGeom prst="rect">
            <a:avLst/>
          </a:prstGeom>
          <a:noFill/>
          <a:extLst>
            <a:ext uri="{909E8E84-426E-40DD-AFC4-6F175D3DCCD1}">
              <a14:hiddenFill xmlns:a14="http://schemas.microsoft.com/office/drawing/2010/main">
                <a:solidFill>
                  <a:srgbClr val="FFFFFF"/>
                </a:solidFill>
              </a14:hiddenFill>
            </a:ext>
          </a:extLst>
        </p:spPr>
      </p:pic>
      <p:sp>
        <p:nvSpPr>
          <p:cNvPr id="522" name="TextBox 16">
            <a:extLst>
              <a:ext uri="{FF2B5EF4-FFF2-40B4-BE49-F238E27FC236}">
                <a16:creationId xmlns:a16="http://schemas.microsoft.com/office/drawing/2014/main" id="{D938E2D1-A0E8-48E9-819E-BB28855BB102}"/>
              </a:ext>
            </a:extLst>
          </p:cNvPr>
          <p:cNvSpPr txBox="1">
            <a:spLocks noChangeArrowheads="1"/>
          </p:cNvSpPr>
          <p:nvPr/>
        </p:nvSpPr>
        <p:spPr bwMode="auto">
          <a:xfrm>
            <a:off x="3075027" y="1181755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a:t>
            </a:r>
          </a:p>
        </p:txBody>
      </p:sp>
      <p:sp>
        <p:nvSpPr>
          <p:cNvPr id="523" name="TextBox 16">
            <a:extLst>
              <a:ext uri="{FF2B5EF4-FFF2-40B4-BE49-F238E27FC236}">
                <a16:creationId xmlns:a16="http://schemas.microsoft.com/office/drawing/2014/main" id="{0B538BA6-590F-4068-8505-6808E3CB834C}"/>
              </a:ext>
            </a:extLst>
          </p:cNvPr>
          <p:cNvSpPr txBox="1">
            <a:spLocks noChangeArrowheads="1"/>
          </p:cNvSpPr>
          <p:nvPr/>
        </p:nvSpPr>
        <p:spPr bwMode="auto">
          <a:xfrm>
            <a:off x="2944415" y="1402335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 skills</a:t>
            </a:r>
          </a:p>
        </p:txBody>
      </p:sp>
      <p:cxnSp>
        <p:nvCxnSpPr>
          <p:cNvPr id="528" name="Straight Connector 527">
            <a:extLst>
              <a:ext uri="{FF2B5EF4-FFF2-40B4-BE49-F238E27FC236}">
                <a16:creationId xmlns:a16="http://schemas.microsoft.com/office/drawing/2014/main" id="{308682B8-5A64-4FE2-B228-48D13203242A}"/>
              </a:ext>
            </a:extLst>
          </p:cNvPr>
          <p:cNvCxnSpPr/>
          <p:nvPr/>
        </p:nvCxnSpPr>
        <p:spPr>
          <a:xfrm flipV="1">
            <a:off x="2177338" y="10303151"/>
            <a:ext cx="5787230" cy="19874"/>
          </a:xfrm>
          <a:prstGeom prst="line">
            <a:avLst/>
          </a:prstGeom>
          <a:ln w="38100">
            <a:solidFill>
              <a:srgbClr val="FE5E00"/>
            </a:solidFill>
          </a:ln>
        </p:spPr>
        <p:style>
          <a:lnRef idx="1">
            <a:schemeClr val="accent4"/>
          </a:lnRef>
          <a:fillRef idx="0">
            <a:schemeClr val="accent4"/>
          </a:fillRef>
          <a:effectRef idx="0">
            <a:schemeClr val="accent4"/>
          </a:effectRef>
          <a:fontRef idx="minor">
            <a:schemeClr val="tx1"/>
          </a:fontRef>
        </p:style>
      </p:cxnSp>
      <p:cxnSp>
        <p:nvCxnSpPr>
          <p:cNvPr id="529" name="Straight Connector 528">
            <a:extLst>
              <a:ext uri="{FF2B5EF4-FFF2-40B4-BE49-F238E27FC236}">
                <a16:creationId xmlns:a16="http://schemas.microsoft.com/office/drawing/2014/main" id="{CD84382A-406A-4629-8D5F-809221226C9E}"/>
              </a:ext>
            </a:extLst>
          </p:cNvPr>
          <p:cNvCxnSpPr/>
          <p:nvPr/>
        </p:nvCxnSpPr>
        <p:spPr>
          <a:xfrm flipV="1">
            <a:off x="1896619" y="12492314"/>
            <a:ext cx="5787230" cy="19874"/>
          </a:xfrm>
          <a:prstGeom prst="line">
            <a:avLst/>
          </a:prstGeom>
          <a:ln w="38100">
            <a:solidFill>
              <a:srgbClr val="0000CC"/>
            </a:solidFill>
          </a:ln>
        </p:spPr>
        <p:style>
          <a:lnRef idx="1">
            <a:schemeClr val="accent4"/>
          </a:lnRef>
          <a:fillRef idx="0">
            <a:schemeClr val="accent4"/>
          </a:fillRef>
          <a:effectRef idx="0">
            <a:schemeClr val="accent4"/>
          </a:effectRef>
          <a:fontRef idx="minor">
            <a:schemeClr val="tx1"/>
          </a:fontRef>
        </p:style>
      </p:cxnSp>
      <p:sp>
        <p:nvSpPr>
          <p:cNvPr id="530" name="TextBox 16">
            <a:extLst>
              <a:ext uri="{FF2B5EF4-FFF2-40B4-BE49-F238E27FC236}">
                <a16:creationId xmlns:a16="http://schemas.microsoft.com/office/drawing/2014/main" id="{46DC9B71-A249-4216-83AD-137E93CBA080}"/>
              </a:ext>
            </a:extLst>
          </p:cNvPr>
          <p:cNvSpPr txBox="1">
            <a:spLocks noChangeArrowheads="1"/>
          </p:cNvSpPr>
          <p:nvPr/>
        </p:nvSpPr>
        <p:spPr bwMode="auto">
          <a:xfrm>
            <a:off x="4166678" y="3913607"/>
            <a:ext cx="8255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Exploring materials, techniques and processes.</a:t>
            </a:r>
          </a:p>
        </p:txBody>
      </p:sp>
      <p:sp>
        <p:nvSpPr>
          <p:cNvPr id="532" name="TextBox 16">
            <a:extLst>
              <a:ext uri="{FF2B5EF4-FFF2-40B4-BE49-F238E27FC236}">
                <a16:creationId xmlns:a16="http://schemas.microsoft.com/office/drawing/2014/main" id="{3A15AA9E-51CF-430F-83DA-33211D9D1821}"/>
              </a:ext>
            </a:extLst>
          </p:cNvPr>
          <p:cNvSpPr txBox="1">
            <a:spLocks noChangeArrowheads="1"/>
          </p:cNvSpPr>
          <p:nvPr/>
        </p:nvSpPr>
        <p:spPr bwMode="auto">
          <a:xfrm>
            <a:off x="2854216" y="10583812"/>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Paint</a:t>
            </a:r>
          </a:p>
        </p:txBody>
      </p:sp>
      <p:pic>
        <p:nvPicPr>
          <p:cNvPr id="533" name="Picture 532">
            <a:extLst>
              <a:ext uri="{FF2B5EF4-FFF2-40B4-BE49-F238E27FC236}">
                <a16:creationId xmlns:a16="http://schemas.microsoft.com/office/drawing/2014/main" id="{DB40230B-6932-434C-9C5E-7CDD6274AC20}"/>
              </a:ext>
            </a:extLst>
          </p:cNvPr>
          <p:cNvPicPr>
            <a:picLocks noChangeAspect="1"/>
          </p:cNvPicPr>
          <p:nvPr/>
        </p:nvPicPr>
        <p:blipFill>
          <a:blip r:embed="rId9">
            <a:extLst>
              <a:ext uri="{BEBA8EAE-BF5A-486C-A8C5-ECC9F3942E4B}">
                <a14:imgProps xmlns:a14="http://schemas.microsoft.com/office/drawing/2010/main">
                  <a14:imgLayer r:embed="rId10">
                    <a14:imgEffect>
                      <a14:saturation sat="209000"/>
                    </a14:imgEffect>
                  </a14:imgLayer>
                </a14:imgProps>
              </a:ext>
            </a:extLst>
          </a:blip>
          <a:stretch>
            <a:fillRect/>
          </a:stretch>
        </p:blipFill>
        <p:spPr>
          <a:xfrm>
            <a:off x="3131879" y="10792283"/>
            <a:ext cx="287028" cy="287028"/>
          </a:xfrm>
          <a:prstGeom prst="rect">
            <a:avLst/>
          </a:prstGeom>
        </p:spPr>
      </p:pic>
      <p:pic>
        <p:nvPicPr>
          <p:cNvPr id="534" name="Picture 533">
            <a:extLst>
              <a:ext uri="{FF2B5EF4-FFF2-40B4-BE49-F238E27FC236}">
                <a16:creationId xmlns:a16="http://schemas.microsoft.com/office/drawing/2014/main" id="{13FC4DD1-ABFE-42A6-B6C6-C7E6F59189A8}"/>
              </a:ext>
            </a:extLst>
          </p:cNvPr>
          <p:cNvPicPr>
            <a:picLocks noChangeAspect="1"/>
          </p:cNvPicPr>
          <p:nvPr/>
        </p:nvPicPr>
        <p:blipFill>
          <a:blip r:embed="rId11"/>
          <a:stretch>
            <a:fillRect/>
          </a:stretch>
        </p:blipFill>
        <p:spPr>
          <a:xfrm>
            <a:off x="512765" y="10685538"/>
            <a:ext cx="287028" cy="287028"/>
          </a:xfrm>
          <a:prstGeom prst="rect">
            <a:avLst/>
          </a:prstGeom>
        </p:spPr>
      </p:pic>
      <p:pic>
        <p:nvPicPr>
          <p:cNvPr id="281" name="Picture 280">
            <a:extLst>
              <a:ext uri="{FF2B5EF4-FFF2-40B4-BE49-F238E27FC236}">
                <a16:creationId xmlns:a16="http://schemas.microsoft.com/office/drawing/2014/main" id="{0FC6E936-412C-452E-BB09-F74FF5350258}"/>
              </a:ext>
            </a:extLst>
          </p:cNvPr>
          <p:cNvPicPr>
            <a:picLocks noChangeAspect="1"/>
          </p:cNvPicPr>
          <p:nvPr/>
        </p:nvPicPr>
        <p:blipFill>
          <a:blip r:embed="rId9">
            <a:extLst>
              <a:ext uri="{BEBA8EAE-BF5A-486C-A8C5-ECC9F3942E4B}">
                <a14:imgProps xmlns:a14="http://schemas.microsoft.com/office/drawing/2010/main">
                  <a14:imgLayer r:embed="rId10">
                    <a14:imgEffect>
                      <a14:saturation sat="209000"/>
                    </a14:imgEffect>
                  </a14:imgLayer>
                </a14:imgProps>
              </a:ext>
            </a:extLst>
          </a:blip>
          <a:stretch>
            <a:fillRect/>
          </a:stretch>
        </p:blipFill>
        <p:spPr>
          <a:xfrm>
            <a:off x="7697358" y="7706245"/>
            <a:ext cx="443600" cy="443600"/>
          </a:xfrm>
          <a:prstGeom prst="rect">
            <a:avLst/>
          </a:prstGeom>
        </p:spPr>
      </p:pic>
      <p:pic>
        <p:nvPicPr>
          <p:cNvPr id="1028" name="Picture 4" descr="Download Quantitative Descriptive Research - Clip Art - Png Download  (#4098577) - PinClipart">
            <a:extLst>
              <a:ext uri="{FF2B5EF4-FFF2-40B4-BE49-F238E27FC236}">
                <a16:creationId xmlns:a16="http://schemas.microsoft.com/office/drawing/2014/main" id="{20250A71-99DB-4B49-A71C-F5AB4272643A}"/>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886928" y="9753792"/>
            <a:ext cx="431857" cy="310643"/>
          </a:xfrm>
          <a:prstGeom prst="rect">
            <a:avLst/>
          </a:prstGeom>
          <a:noFill/>
          <a:extLst>
            <a:ext uri="{909E8E84-426E-40DD-AFC4-6F175D3DCCD1}">
              <a14:hiddenFill xmlns:a14="http://schemas.microsoft.com/office/drawing/2010/main">
                <a:solidFill>
                  <a:srgbClr val="FFFFFF"/>
                </a:solidFill>
              </a14:hiddenFill>
            </a:ext>
          </a:extLst>
        </p:spPr>
      </p:pic>
      <p:sp>
        <p:nvSpPr>
          <p:cNvPr id="287" name="TextBox 16">
            <a:extLst>
              <a:ext uri="{FF2B5EF4-FFF2-40B4-BE49-F238E27FC236}">
                <a16:creationId xmlns:a16="http://schemas.microsoft.com/office/drawing/2014/main" id="{3D6C240A-AC10-4015-B5DB-0554ED551C29}"/>
              </a:ext>
            </a:extLst>
          </p:cNvPr>
          <p:cNvSpPr txBox="1">
            <a:spLocks noChangeArrowheads="1"/>
          </p:cNvSpPr>
          <p:nvPr/>
        </p:nvSpPr>
        <p:spPr bwMode="auto">
          <a:xfrm>
            <a:off x="4741052" y="1005946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pic>
        <p:nvPicPr>
          <p:cNvPr id="1030"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7E909DF3-A34E-4B12-8FED-98819AEC5474}"/>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67558" y="11398362"/>
            <a:ext cx="668453" cy="369192"/>
          </a:xfrm>
          <a:prstGeom prst="rect">
            <a:avLst/>
          </a:prstGeom>
          <a:noFill/>
          <a:extLst>
            <a:ext uri="{909E8E84-426E-40DD-AFC4-6F175D3DCCD1}">
              <a14:hiddenFill xmlns:a14="http://schemas.microsoft.com/office/drawing/2010/main">
                <a:solidFill>
                  <a:srgbClr val="FFFFFF"/>
                </a:solidFill>
              </a14:hiddenFill>
            </a:ext>
          </a:extLst>
        </p:spPr>
      </p:pic>
      <p:pic>
        <p:nvPicPr>
          <p:cNvPr id="289" name="Picture 4" descr="Download Quantitative Descriptive Research - Clip Art - Png Download  (#4098577) - PinClipart">
            <a:extLst>
              <a:ext uri="{FF2B5EF4-FFF2-40B4-BE49-F238E27FC236}">
                <a16:creationId xmlns:a16="http://schemas.microsoft.com/office/drawing/2014/main" id="{FF425A3E-1E37-46B5-9170-90534516C770}"/>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853483" y="11801797"/>
            <a:ext cx="558868" cy="402004"/>
          </a:xfrm>
          <a:prstGeom prst="rect">
            <a:avLst/>
          </a:prstGeom>
          <a:noFill/>
          <a:extLst>
            <a:ext uri="{909E8E84-426E-40DD-AFC4-6F175D3DCCD1}">
              <a14:hiddenFill xmlns:a14="http://schemas.microsoft.com/office/drawing/2010/main">
                <a:solidFill>
                  <a:srgbClr val="FFFFFF"/>
                </a:solidFill>
              </a14:hiddenFill>
            </a:ext>
          </a:extLst>
        </p:spPr>
      </p:pic>
      <p:pic>
        <p:nvPicPr>
          <p:cNvPr id="292" name="Picture 2" descr="art materials clip art - Clip Art Library">
            <a:extLst>
              <a:ext uri="{FF2B5EF4-FFF2-40B4-BE49-F238E27FC236}">
                <a16:creationId xmlns:a16="http://schemas.microsoft.com/office/drawing/2014/main" id="{F78F7932-0F0D-4535-B044-0F006F2334AC}"/>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03450" y="10034231"/>
            <a:ext cx="400707" cy="341343"/>
          </a:xfrm>
          <a:prstGeom prst="rect">
            <a:avLst/>
          </a:prstGeom>
          <a:noFill/>
          <a:extLst>
            <a:ext uri="{909E8E84-426E-40DD-AFC4-6F175D3DCCD1}">
              <a14:hiddenFill xmlns:a14="http://schemas.microsoft.com/office/drawing/2010/main">
                <a:solidFill>
                  <a:srgbClr val="FFFFFF"/>
                </a:solidFill>
              </a14:hiddenFill>
            </a:ext>
          </a:extLst>
        </p:spPr>
      </p:pic>
      <p:cxnSp>
        <p:nvCxnSpPr>
          <p:cNvPr id="293" name="Straight Connector 292">
            <a:extLst>
              <a:ext uri="{FF2B5EF4-FFF2-40B4-BE49-F238E27FC236}">
                <a16:creationId xmlns:a16="http://schemas.microsoft.com/office/drawing/2014/main" id="{6E01D2F2-15D4-40C2-B410-38310F385780}"/>
              </a:ext>
            </a:extLst>
          </p:cNvPr>
          <p:cNvCxnSpPr>
            <a:cxnSpLocks/>
          </p:cNvCxnSpPr>
          <p:nvPr/>
        </p:nvCxnSpPr>
        <p:spPr>
          <a:xfrm>
            <a:off x="1588737" y="10307041"/>
            <a:ext cx="235619" cy="3192"/>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297" name="Picture 2" descr="art materials clip art - Clip Art Library">
            <a:extLst>
              <a:ext uri="{FF2B5EF4-FFF2-40B4-BE49-F238E27FC236}">
                <a16:creationId xmlns:a16="http://schemas.microsoft.com/office/drawing/2014/main" id="{37A6F6B2-67AF-4C2E-85A2-8166C7B1E098}"/>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888308" y="10583711"/>
            <a:ext cx="400707" cy="341343"/>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Seamless vector art deco pattern. | CanStock">
            <a:extLst>
              <a:ext uri="{FF2B5EF4-FFF2-40B4-BE49-F238E27FC236}">
                <a16:creationId xmlns:a16="http://schemas.microsoft.com/office/drawing/2014/main" id="{F4CE2BFC-2F73-4656-898F-9F5715C9E381}"/>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295719" y="10640282"/>
            <a:ext cx="321994" cy="334874"/>
          </a:xfrm>
          <a:prstGeom prst="rect">
            <a:avLst/>
          </a:prstGeom>
          <a:noFill/>
          <a:extLst>
            <a:ext uri="{909E8E84-426E-40DD-AFC4-6F175D3DCCD1}">
              <a14:hiddenFill xmlns:a14="http://schemas.microsoft.com/office/drawing/2010/main">
                <a:solidFill>
                  <a:srgbClr val="FFFFFF"/>
                </a:solidFill>
              </a14:hiddenFill>
            </a:ext>
          </a:extLst>
        </p:spPr>
      </p:pic>
      <p:pic>
        <p:nvPicPr>
          <p:cNvPr id="304" name="Picture 2" descr="art materials clip art - Clip Art Library">
            <a:extLst>
              <a:ext uri="{FF2B5EF4-FFF2-40B4-BE49-F238E27FC236}">
                <a16:creationId xmlns:a16="http://schemas.microsoft.com/office/drawing/2014/main" id="{CEE7E16D-E4C7-4EA8-ADE0-421303686D6F}"/>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591267" y="10633151"/>
            <a:ext cx="400707" cy="341343"/>
          </a:xfrm>
          <a:prstGeom prst="rect">
            <a:avLst/>
          </a:prstGeom>
          <a:noFill/>
          <a:extLst>
            <a:ext uri="{909E8E84-426E-40DD-AFC4-6F175D3DCCD1}">
              <a14:hiddenFill xmlns:a14="http://schemas.microsoft.com/office/drawing/2010/main">
                <a:solidFill>
                  <a:srgbClr val="FFFFFF"/>
                </a:solidFill>
              </a14:hiddenFill>
            </a:ext>
          </a:extLst>
        </p:spPr>
      </p:pic>
      <p:pic>
        <p:nvPicPr>
          <p:cNvPr id="305" name="Picture 4" descr="Download Quantitative Descriptive Research - Clip Art - Png Download  (#4098577) - PinClipart">
            <a:extLst>
              <a:ext uri="{FF2B5EF4-FFF2-40B4-BE49-F238E27FC236}">
                <a16:creationId xmlns:a16="http://schemas.microsoft.com/office/drawing/2014/main" id="{502C4A51-9B5D-4B5E-9846-76432277252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964649" y="10652910"/>
            <a:ext cx="558868" cy="402004"/>
          </a:xfrm>
          <a:prstGeom prst="rect">
            <a:avLst/>
          </a:prstGeom>
          <a:noFill/>
          <a:extLst>
            <a:ext uri="{909E8E84-426E-40DD-AFC4-6F175D3DCCD1}">
              <a14:hiddenFill xmlns:a14="http://schemas.microsoft.com/office/drawing/2010/main">
                <a:solidFill>
                  <a:srgbClr val="FFFFFF"/>
                </a:solidFill>
              </a14:hiddenFill>
            </a:ext>
          </a:extLst>
        </p:spPr>
      </p:pic>
      <p:pic>
        <p:nvPicPr>
          <p:cNvPr id="310" name="Picture 10" descr="Tone for Beginners | Westhoughton Art Group">
            <a:extLst>
              <a:ext uri="{FF2B5EF4-FFF2-40B4-BE49-F238E27FC236}">
                <a16:creationId xmlns:a16="http://schemas.microsoft.com/office/drawing/2014/main" id="{9C6DA3B4-D44A-4301-A2BE-D8C2C87B5382}"/>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162756" y="16320105"/>
            <a:ext cx="502709" cy="378488"/>
          </a:xfrm>
          <a:prstGeom prst="rect">
            <a:avLst/>
          </a:prstGeom>
          <a:noFill/>
          <a:extLst>
            <a:ext uri="{909E8E84-426E-40DD-AFC4-6F175D3DCCD1}">
              <a14:hiddenFill xmlns:a14="http://schemas.microsoft.com/office/drawing/2010/main">
                <a:solidFill>
                  <a:srgbClr val="FFFFFF"/>
                </a:solidFill>
              </a14:hiddenFill>
            </a:ext>
          </a:extLst>
        </p:spPr>
      </p:pic>
      <p:pic>
        <p:nvPicPr>
          <p:cNvPr id="311"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854C80FA-7BA3-4E0A-AD13-D6FBCB668F21}"/>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923621" y="14980736"/>
            <a:ext cx="668453" cy="369192"/>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Tessellation | ClipArt ETC | Tessellation art, Tessellation patterns, Class  art projects">
            <a:extLst>
              <a:ext uri="{FF2B5EF4-FFF2-40B4-BE49-F238E27FC236}">
                <a16:creationId xmlns:a16="http://schemas.microsoft.com/office/drawing/2014/main" id="{05B5C5CC-14DA-4AFB-9EE8-FF3B8CCDCE24}"/>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4900121" y="14960863"/>
            <a:ext cx="493240" cy="465321"/>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silk screen printing clip art - Clip Art Library">
            <a:extLst>
              <a:ext uri="{FF2B5EF4-FFF2-40B4-BE49-F238E27FC236}">
                <a16:creationId xmlns:a16="http://schemas.microsoft.com/office/drawing/2014/main" id="{560654C7-8B87-4E30-8349-E484A4E64096}"/>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6653424" y="8189521"/>
            <a:ext cx="556928" cy="590139"/>
          </a:xfrm>
          <a:prstGeom prst="rect">
            <a:avLst/>
          </a:prstGeom>
          <a:noFill/>
          <a:extLst>
            <a:ext uri="{909E8E84-426E-40DD-AFC4-6F175D3DCCD1}">
              <a14:hiddenFill xmlns:a14="http://schemas.microsoft.com/office/drawing/2010/main">
                <a:solidFill>
                  <a:srgbClr val="FFFFFF"/>
                </a:solidFill>
              </a14:hiddenFill>
            </a:ext>
          </a:extLst>
        </p:spPr>
      </p:pic>
      <p:pic>
        <p:nvPicPr>
          <p:cNvPr id="313" name="Picture 26" descr="silk screen printing clip art - Clip Art Library">
            <a:extLst>
              <a:ext uri="{FF2B5EF4-FFF2-40B4-BE49-F238E27FC236}">
                <a16:creationId xmlns:a16="http://schemas.microsoft.com/office/drawing/2014/main" id="{34CF21AD-AE39-473C-BFF2-6902CC423D0D}"/>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544087" y="13412126"/>
            <a:ext cx="556928" cy="590139"/>
          </a:xfrm>
          <a:prstGeom prst="rect">
            <a:avLst/>
          </a:prstGeom>
          <a:noFill/>
          <a:extLst>
            <a:ext uri="{909E8E84-426E-40DD-AFC4-6F175D3DCCD1}">
              <a14:hiddenFill xmlns:a14="http://schemas.microsoft.com/office/drawing/2010/main">
                <a:solidFill>
                  <a:srgbClr val="FFFFFF"/>
                </a:solidFill>
              </a14:hiddenFill>
            </a:ext>
          </a:extLst>
        </p:spPr>
      </p:pic>
      <p:pic>
        <p:nvPicPr>
          <p:cNvPr id="314" name="Picture 4" descr="Download Quantitative Descriptive Research - Clip Art - Png Download  (#4098577) - PinClipart">
            <a:extLst>
              <a:ext uri="{FF2B5EF4-FFF2-40B4-BE49-F238E27FC236}">
                <a16:creationId xmlns:a16="http://schemas.microsoft.com/office/drawing/2014/main" id="{153D97E5-D19A-4EFE-8BFB-D89A3AA93766}"/>
              </a:ext>
            </a:extLst>
          </p:cNvPr>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1024323" y="21785625"/>
            <a:ext cx="63559" cy="45719"/>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Career - Career Clipart Png,Career Png - free transparent png images -  pngaaa.com">
            <a:extLst>
              <a:ext uri="{FF2B5EF4-FFF2-40B4-BE49-F238E27FC236}">
                <a16:creationId xmlns:a16="http://schemas.microsoft.com/office/drawing/2014/main" id="{9D7C9188-6D35-48BE-A8C3-4CF1F7E2081D}"/>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318884" y="14098542"/>
            <a:ext cx="519433" cy="370529"/>
          </a:xfrm>
          <a:prstGeom prst="rect">
            <a:avLst/>
          </a:prstGeom>
          <a:noFill/>
          <a:extLst>
            <a:ext uri="{909E8E84-426E-40DD-AFC4-6F175D3DCCD1}">
              <a14:hiddenFill xmlns:a14="http://schemas.microsoft.com/office/drawing/2010/main">
                <a:solidFill>
                  <a:srgbClr val="FFFFFF"/>
                </a:solidFill>
              </a14:hiddenFill>
            </a:ext>
          </a:extLst>
        </p:spPr>
      </p:pic>
      <p:pic>
        <p:nvPicPr>
          <p:cNvPr id="316" name="Picture 2" descr="art materials clip art - Clip Art Library">
            <a:extLst>
              <a:ext uri="{FF2B5EF4-FFF2-40B4-BE49-F238E27FC236}">
                <a16:creationId xmlns:a16="http://schemas.microsoft.com/office/drawing/2014/main" id="{762A787E-61F2-450A-8F0A-517EF5C9DF9A}"/>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524992" y="16410164"/>
            <a:ext cx="400707" cy="341343"/>
          </a:xfrm>
          <a:prstGeom prst="rect">
            <a:avLst/>
          </a:prstGeom>
          <a:noFill/>
          <a:extLst>
            <a:ext uri="{909E8E84-426E-40DD-AFC4-6F175D3DCCD1}">
              <a14:hiddenFill xmlns:a14="http://schemas.microsoft.com/office/drawing/2010/main">
                <a:solidFill>
                  <a:srgbClr val="FFFFFF"/>
                </a:solidFill>
              </a14:hiddenFill>
            </a:ext>
          </a:extLst>
        </p:spPr>
      </p:pic>
      <p:pic>
        <p:nvPicPr>
          <p:cNvPr id="317" name="Picture 40" descr="Image result for pencil clipart">
            <a:extLst>
              <a:ext uri="{FF2B5EF4-FFF2-40B4-BE49-F238E27FC236}">
                <a16:creationId xmlns:a16="http://schemas.microsoft.com/office/drawing/2014/main" id="{9A9E75FE-A244-40EF-BE9A-AB607A260F22}"/>
              </a:ext>
            </a:extLst>
          </p:cNvPr>
          <p:cNvPicPr>
            <a:picLocks noChangeAspect="1" noChangeArrowheads="1"/>
          </p:cNvPicPr>
          <p:nvPr/>
        </p:nvPicPr>
        <p:blipFill>
          <a:blip r:embed="rId22" cstate="print">
            <a:extLst>
              <a:ext uri="{BEBA8EAE-BF5A-486C-A8C5-ECC9F3942E4B}">
                <a14:imgProps xmlns:a14="http://schemas.microsoft.com/office/drawing/2010/main">
                  <a14:imgLayer r:embed="rId23">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5477376" y="15047972"/>
            <a:ext cx="475163" cy="356372"/>
          </a:xfrm>
          <a:prstGeom prst="rect">
            <a:avLst/>
          </a:prstGeom>
          <a:noFill/>
          <a:extLst>
            <a:ext uri="{909E8E84-426E-40DD-AFC4-6F175D3DCCD1}">
              <a14:hiddenFill xmlns:a14="http://schemas.microsoft.com/office/drawing/2010/main">
                <a:solidFill>
                  <a:srgbClr val="FFFFFF"/>
                </a:solidFill>
              </a14:hiddenFill>
            </a:ext>
          </a:extLst>
        </p:spPr>
      </p:pic>
      <p:pic>
        <p:nvPicPr>
          <p:cNvPr id="319" name="Picture 318">
            <a:extLst>
              <a:ext uri="{FF2B5EF4-FFF2-40B4-BE49-F238E27FC236}">
                <a16:creationId xmlns:a16="http://schemas.microsoft.com/office/drawing/2014/main" id="{74846297-3BD5-40EC-B340-A56015F2D4F6}"/>
              </a:ext>
            </a:extLst>
          </p:cNvPr>
          <p:cNvPicPr>
            <a:picLocks noChangeAspect="1"/>
          </p:cNvPicPr>
          <p:nvPr/>
        </p:nvPicPr>
        <p:blipFill>
          <a:blip r:embed="rId9">
            <a:extLst>
              <a:ext uri="{BEBA8EAE-BF5A-486C-A8C5-ECC9F3942E4B}">
                <a14:imgProps xmlns:a14="http://schemas.microsoft.com/office/drawing/2010/main">
                  <a14:imgLayer r:embed="rId10">
                    <a14:imgEffect>
                      <a14:saturation sat="209000"/>
                    </a14:imgEffect>
                  </a14:imgLayer>
                </a14:imgProps>
              </a:ext>
            </a:extLst>
          </a:blip>
          <a:stretch>
            <a:fillRect/>
          </a:stretch>
        </p:blipFill>
        <p:spPr>
          <a:xfrm>
            <a:off x="6593138" y="15032918"/>
            <a:ext cx="287028" cy="287028"/>
          </a:xfrm>
          <a:prstGeom prst="rect">
            <a:avLst/>
          </a:prstGeom>
        </p:spPr>
      </p:pic>
      <p:pic>
        <p:nvPicPr>
          <p:cNvPr id="322" name="Picture 321">
            <a:extLst>
              <a:ext uri="{FF2B5EF4-FFF2-40B4-BE49-F238E27FC236}">
                <a16:creationId xmlns:a16="http://schemas.microsoft.com/office/drawing/2014/main" id="{F498A52E-E324-432E-9565-930809B77F46}"/>
              </a:ext>
            </a:extLst>
          </p:cNvPr>
          <p:cNvPicPr>
            <a:picLocks noChangeAspect="1"/>
          </p:cNvPicPr>
          <p:nvPr/>
        </p:nvPicPr>
        <p:blipFill>
          <a:blip r:embed="rId9">
            <a:extLst>
              <a:ext uri="{BEBA8EAE-BF5A-486C-A8C5-ECC9F3942E4B}">
                <a14:imgProps xmlns:a14="http://schemas.microsoft.com/office/drawing/2010/main">
                  <a14:imgLayer r:embed="rId10">
                    <a14:imgEffect>
                      <a14:saturation sat="209000"/>
                    </a14:imgEffect>
                  </a14:imgLayer>
                </a14:imgProps>
              </a:ext>
            </a:extLst>
          </a:blip>
          <a:stretch>
            <a:fillRect/>
          </a:stretch>
        </p:blipFill>
        <p:spPr>
          <a:xfrm>
            <a:off x="2797949" y="15101870"/>
            <a:ext cx="287028" cy="287028"/>
          </a:xfrm>
          <a:prstGeom prst="rect">
            <a:avLst/>
          </a:prstGeom>
        </p:spPr>
      </p:pic>
      <p:pic>
        <p:nvPicPr>
          <p:cNvPr id="324" name="Picture 40" descr="Image result for pencil clipart">
            <a:extLst>
              <a:ext uri="{FF2B5EF4-FFF2-40B4-BE49-F238E27FC236}">
                <a16:creationId xmlns:a16="http://schemas.microsoft.com/office/drawing/2014/main" id="{988E3DCE-1EEB-4472-A197-F7685EE083F8}"/>
              </a:ext>
            </a:extLst>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7091721" y="16257342"/>
            <a:ext cx="449698" cy="356372"/>
          </a:xfrm>
          <a:prstGeom prst="rect">
            <a:avLst/>
          </a:prstGeom>
          <a:noFill/>
          <a:extLst>
            <a:ext uri="{909E8E84-426E-40DD-AFC4-6F175D3DCCD1}">
              <a14:hiddenFill xmlns:a14="http://schemas.microsoft.com/office/drawing/2010/main">
                <a:solidFill>
                  <a:srgbClr val="FFFFFF"/>
                </a:solidFill>
              </a14:hiddenFill>
            </a:ext>
          </a:extLst>
        </p:spPr>
      </p:pic>
      <p:pic>
        <p:nvPicPr>
          <p:cNvPr id="325" name="Picture 4" descr="Download Quantitative Descriptive Research - Clip Art - Png Download  (#4098577) - PinClipart">
            <a:extLst>
              <a:ext uri="{FF2B5EF4-FFF2-40B4-BE49-F238E27FC236}">
                <a16:creationId xmlns:a16="http://schemas.microsoft.com/office/drawing/2014/main" id="{C3349AA6-DAA9-4C93-831C-764AD8ADC2AA}"/>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392773" y="16307996"/>
            <a:ext cx="558868" cy="402004"/>
          </a:xfrm>
          <a:prstGeom prst="rect">
            <a:avLst/>
          </a:prstGeom>
          <a:noFill/>
          <a:extLst>
            <a:ext uri="{909E8E84-426E-40DD-AFC4-6F175D3DCCD1}">
              <a14:hiddenFill xmlns:a14="http://schemas.microsoft.com/office/drawing/2010/main">
                <a:solidFill>
                  <a:srgbClr val="FFFFFF"/>
                </a:solidFill>
              </a14:hiddenFill>
            </a:ext>
          </a:extLst>
        </p:spPr>
      </p:pic>
      <p:pic>
        <p:nvPicPr>
          <p:cNvPr id="326" name="Picture 8" descr="192,382 BEST Conclusion Icon IMAGES, STOCK PHOTOS &amp;amp; VECTORS | Adobe Stock">
            <a:extLst>
              <a:ext uri="{FF2B5EF4-FFF2-40B4-BE49-F238E27FC236}">
                <a16:creationId xmlns:a16="http://schemas.microsoft.com/office/drawing/2014/main" id="{F1EB562F-3C2E-4D75-9E64-FC9662A8D534}"/>
              </a:ext>
            </a:extLst>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3664356" y="14886010"/>
            <a:ext cx="399917" cy="399917"/>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descr="86,688 Sewing Stock Vector Illustration and Royalty Free Sewing Clipart">
            <a:extLst>
              <a:ext uri="{FF2B5EF4-FFF2-40B4-BE49-F238E27FC236}">
                <a16:creationId xmlns:a16="http://schemas.microsoft.com/office/drawing/2014/main" id="{2F4EF6C4-44A0-4035-AA1E-7B7F5F24C0F8}"/>
              </a:ext>
            </a:extLst>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1709071" y="14709444"/>
            <a:ext cx="321373" cy="321373"/>
          </a:xfrm>
          <a:prstGeom prst="rect">
            <a:avLst/>
          </a:prstGeom>
          <a:noFill/>
          <a:extLst>
            <a:ext uri="{909E8E84-426E-40DD-AFC4-6F175D3DCCD1}">
              <a14:hiddenFill xmlns:a14="http://schemas.microsoft.com/office/drawing/2010/main">
                <a:solidFill>
                  <a:srgbClr val="FFFFFF"/>
                </a:solidFill>
              </a14:hiddenFill>
            </a:ext>
          </a:extLst>
        </p:spPr>
      </p:pic>
      <p:pic>
        <p:nvPicPr>
          <p:cNvPr id="329" name="Picture 40" descr="Image result for pencil clipart">
            <a:extLst>
              <a:ext uri="{FF2B5EF4-FFF2-40B4-BE49-F238E27FC236}">
                <a16:creationId xmlns:a16="http://schemas.microsoft.com/office/drawing/2014/main" id="{C54A3A30-CAD1-44E8-910A-1DDDDEA00827}"/>
              </a:ext>
            </a:extLst>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2391808" y="16297469"/>
            <a:ext cx="449698" cy="356372"/>
          </a:xfrm>
          <a:prstGeom prst="rect">
            <a:avLst/>
          </a:prstGeom>
          <a:noFill/>
          <a:extLst>
            <a:ext uri="{909E8E84-426E-40DD-AFC4-6F175D3DCCD1}">
              <a14:hiddenFill xmlns:a14="http://schemas.microsoft.com/office/drawing/2010/main">
                <a:solidFill>
                  <a:srgbClr val="FFFFFF"/>
                </a:solidFill>
              </a14:hiddenFill>
            </a:ext>
          </a:extLst>
        </p:spPr>
      </p:pic>
      <p:cxnSp>
        <p:nvCxnSpPr>
          <p:cNvPr id="330" name="Straight Connector 329">
            <a:extLst>
              <a:ext uri="{FF2B5EF4-FFF2-40B4-BE49-F238E27FC236}">
                <a16:creationId xmlns:a16="http://schemas.microsoft.com/office/drawing/2014/main" id="{837AA2BB-96A0-4A5E-9017-644DE3B0F8EF}"/>
              </a:ext>
            </a:extLst>
          </p:cNvPr>
          <p:cNvCxnSpPr>
            <a:cxnSpLocks/>
          </p:cNvCxnSpPr>
          <p:nvPr/>
        </p:nvCxnSpPr>
        <p:spPr>
          <a:xfrm flipV="1">
            <a:off x="1328202" y="15610515"/>
            <a:ext cx="97132" cy="170428"/>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331" name="Straight Connector 330">
            <a:extLst>
              <a:ext uri="{FF2B5EF4-FFF2-40B4-BE49-F238E27FC236}">
                <a16:creationId xmlns:a16="http://schemas.microsoft.com/office/drawing/2014/main" id="{6E641C3A-842F-4AC1-88DF-D5145AE135B8}"/>
              </a:ext>
            </a:extLst>
          </p:cNvPr>
          <p:cNvCxnSpPr>
            <a:cxnSpLocks/>
          </p:cNvCxnSpPr>
          <p:nvPr/>
        </p:nvCxnSpPr>
        <p:spPr>
          <a:xfrm>
            <a:off x="3157519" y="15400227"/>
            <a:ext cx="88748" cy="258725"/>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332" name="Picture 32" descr="Cultural Diversity Clipart - Clipart Suggest">
            <a:extLst>
              <a:ext uri="{FF2B5EF4-FFF2-40B4-BE49-F238E27FC236}">
                <a16:creationId xmlns:a16="http://schemas.microsoft.com/office/drawing/2014/main" id="{E6BB5829-DCDE-4298-9221-446E946397AB}"/>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4299618" y="14872983"/>
            <a:ext cx="377067" cy="377067"/>
          </a:xfrm>
          <a:prstGeom prst="rect">
            <a:avLst/>
          </a:prstGeom>
          <a:noFill/>
          <a:extLst>
            <a:ext uri="{909E8E84-426E-40DD-AFC4-6F175D3DCCD1}">
              <a14:hiddenFill xmlns:a14="http://schemas.microsoft.com/office/drawing/2010/main">
                <a:solidFill>
                  <a:srgbClr val="FFFFFF"/>
                </a:solidFill>
              </a14:hiddenFill>
            </a:ext>
          </a:extLst>
        </p:spPr>
      </p:pic>
      <p:pic>
        <p:nvPicPr>
          <p:cNvPr id="333" name="Picture 4" descr="Download Quantitative Descriptive Research - Clip Art - Png Download  (#4098577) - PinClipart">
            <a:extLst>
              <a:ext uri="{FF2B5EF4-FFF2-40B4-BE49-F238E27FC236}">
                <a16:creationId xmlns:a16="http://schemas.microsoft.com/office/drawing/2014/main" id="{048F936F-4B2C-4973-B2E6-BE31652F1631}"/>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757376" y="16290046"/>
            <a:ext cx="558868" cy="402004"/>
          </a:xfrm>
          <a:prstGeom prst="rect">
            <a:avLst/>
          </a:prstGeom>
          <a:noFill/>
          <a:extLst>
            <a:ext uri="{909E8E84-426E-40DD-AFC4-6F175D3DCCD1}">
              <a14:hiddenFill xmlns:a14="http://schemas.microsoft.com/office/drawing/2010/main">
                <a:solidFill>
                  <a:srgbClr val="FFFFFF"/>
                </a:solidFill>
              </a14:hiddenFill>
            </a:ext>
          </a:extLst>
        </p:spPr>
      </p:pic>
      <p:cxnSp>
        <p:nvCxnSpPr>
          <p:cNvPr id="334" name="Straight Connector 333">
            <a:extLst>
              <a:ext uri="{FF2B5EF4-FFF2-40B4-BE49-F238E27FC236}">
                <a16:creationId xmlns:a16="http://schemas.microsoft.com/office/drawing/2014/main" id="{38BC3B54-F2F2-4B95-96E1-5C21C8E5A952}"/>
              </a:ext>
            </a:extLst>
          </p:cNvPr>
          <p:cNvCxnSpPr>
            <a:cxnSpLocks/>
          </p:cNvCxnSpPr>
          <p:nvPr/>
        </p:nvCxnSpPr>
        <p:spPr>
          <a:xfrm flipV="1">
            <a:off x="2138702" y="15993522"/>
            <a:ext cx="138025" cy="287470"/>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337" name="Picture 40" descr="Image result for pencil clipart">
            <a:extLst>
              <a:ext uri="{FF2B5EF4-FFF2-40B4-BE49-F238E27FC236}">
                <a16:creationId xmlns:a16="http://schemas.microsoft.com/office/drawing/2014/main" id="{8BD29C38-06A3-483D-B772-B100C133C13D}"/>
              </a:ext>
            </a:extLst>
          </p:cNvPr>
          <p:cNvPicPr>
            <a:picLocks noChangeAspect="1" noChangeArrowheads="1"/>
          </p:cNvPicPr>
          <p:nvPr/>
        </p:nvPicPr>
        <p:blipFill>
          <a:blip r:embed="rId29" cstate="print">
            <a:extLst>
              <a:ext uri="{BEBA8EAE-BF5A-486C-A8C5-ECC9F3942E4B}">
                <a14:imgProps xmlns:a14="http://schemas.microsoft.com/office/drawing/2010/main">
                  <a14:imgLayer r:embed="rId30">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1896568" y="14190597"/>
            <a:ext cx="354097" cy="280611"/>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7 Best Back to School Clipart ideas | back to school clipart, school clipart,  teacher clipart">
            <a:extLst>
              <a:ext uri="{FF2B5EF4-FFF2-40B4-BE49-F238E27FC236}">
                <a16:creationId xmlns:a16="http://schemas.microsoft.com/office/drawing/2014/main" id="{2FB3D562-0EAD-4094-BC7C-65D47CC7AC0A}"/>
              </a:ext>
            </a:extLst>
          </p:cNvPr>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1055472" y="15874349"/>
            <a:ext cx="448949" cy="448949"/>
          </a:xfrm>
          <a:prstGeom prst="rect">
            <a:avLst/>
          </a:prstGeom>
          <a:noFill/>
          <a:extLst>
            <a:ext uri="{909E8E84-426E-40DD-AFC4-6F175D3DCCD1}">
              <a14:hiddenFill xmlns:a14="http://schemas.microsoft.com/office/drawing/2010/main">
                <a:solidFill>
                  <a:srgbClr val="FFFFFF"/>
                </a:solidFill>
              </a14:hiddenFill>
            </a:ext>
          </a:extLst>
        </p:spPr>
      </p:pic>
      <p:pic>
        <p:nvPicPr>
          <p:cNvPr id="339" name="Picture 34" descr="7 Best Back to School Clipart ideas | back to school clipart, school clipart,  teacher clipart">
            <a:extLst>
              <a:ext uri="{FF2B5EF4-FFF2-40B4-BE49-F238E27FC236}">
                <a16:creationId xmlns:a16="http://schemas.microsoft.com/office/drawing/2014/main" id="{EC5C430D-66F6-4A54-8D57-242DB6117C23}"/>
              </a:ext>
            </a:extLst>
          </p:cNvPr>
          <p:cNvPicPr>
            <a:picLocks noChangeAspect="1" noChangeArrowheads="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9189452" y="12319679"/>
            <a:ext cx="327938" cy="327938"/>
          </a:xfrm>
          <a:prstGeom prst="rect">
            <a:avLst/>
          </a:prstGeom>
          <a:noFill/>
          <a:extLst>
            <a:ext uri="{909E8E84-426E-40DD-AFC4-6F175D3DCCD1}">
              <a14:hiddenFill xmlns:a14="http://schemas.microsoft.com/office/drawing/2010/main">
                <a:solidFill>
                  <a:srgbClr val="FFFFFF"/>
                </a:solidFill>
              </a14:hiddenFill>
            </a:ext>
          </a:extLst>
        </p:spPr>
      </p:pic>
      <p:pic>
        <p:nvPicPr>
          <p:cNvPr id="340" name="Picture 10" descr="Tone for Beginners | Westhoughton Art Group">
            <a:extLst>
              <a:ext uri="{FF2B5EF4-FFF2-40B4-BE49-F238E27FC236}">
                <a16:creationId xmlns:a16="http://schemas.microsoft.com/office/drawing/2014/main" id="{081BA9CB-DF3D-4181-A7DC-8040194948A7}"/>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454894" y="12881407"/>
            <a:ext cx="502709" cy="378488"/>
          </a:xfrm>
          <a:prstGeom prst="rect">
            <a:avLst/>
          </a:prstGeom>
          <a:noFill/>
          <a:extLst>
            <a:ext uri="{909E8E84-426E-40DD-AFC4-6F175D3DCCD1}">
              <a14:hiddenFill xmlns:a14="http://schemas.microsoft.com/office/drawing/2010/main">
                <a:solidFill>
                  <a:srgbClr val="FFFFFF"/>
                </a:solidFill>
              </a14:hiddenFill>
            </a:ext>
          </a:extLst>
        </p:spPr>
      </p:pic>
      <p:pic>
        <p:nvPicPr>
          <p:cNvPr id="341" name="Picture 20" descr="Grunge Hand Drawn Textures Linear Fashion Prints Abstract Monochrome  Backdrops Vector Clip Art Collection Isolated On White Background Design  Elements For Cards Flyers Poster Templates Stock Illustration - Download  Image Now - iStock">
            <a:extLst>
              <a:ext uri="{FF2B5EF4-FFF2-40B4-BE49-F238E27FC236}">
                <a16:creationId xmlns:a16="http://schemas.microsoft.com/office/drawing/2014/main" id="{8864BEFA-82EC-4820-BE47-93B0C0881B9A}"/>
              </a:ext>
            </a:extLst>
          </p:cNvPr>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flipH="1">
            <a:off x="2936583" y="12837482"/>
            <a:ext cx="373235" cy="373235"/>
          </a:xfrm>
          <a:prstGeom prst="rect">
            <a:avLst/>
          </a:prstGeom>
          <a:noFill/>
          <a:extLst>
            <a:ext uri="{909E8E84-426E-40DD-AFC4-6F175D3DCCD1}">
              <a14:hiddenFill xmlns:a14="http://schemas.microsoft.com/office/drawing/2010/main">
                <a:solidFill>
                  <a:srgbClr val="FFFFFF"/>
                </a:solidFill>
              </a14:hiddenFill>
            </a:ext>
          </a:extLst>
        </p:spPr>
      </p:pic>
      <p:pic>
        <p:nvPicPr>
          <p:cNvPr id="342" name="Picture 40" descr="Image result for pencil clipart">
            <a:extLst>
              <a:ext uri="{FF2B5EF4-FFF2-40B4-BE49-F238E27FC236}">
                <a16:creationId xmlns:a16="http://schemas.microsoft.com/office/drawing/2014/main" id="{BCC4B30E-1B2C-4628-BD0C-96250F9E2454}"/>
              </a:ext>
            </a:extLst>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2649732" y="13950190"/>
            <a:ext cx="449698" cy="356372"/>
          </a:xfrm>
          <a:prstGeom prst="rect">
            <a:avLst/>
          </a:prstGeom>
          <a:noFill/>
          <a:extLst>
            <a:ext uri="{909E8E84-426E-40DD-AFC4-6F175D3DCCD1}">
              <a14:hiddenFill xmlns:a14="http://schemas.microsoft.com/office/drawing/2010/main">
                <a:solidFill>
                  <a:srgbClr val="FFFFFF"/>
                </a:solidFill>
              </a14:hiddenFill>
            </a:ext>
          </a:extLst>
        </p:spPr>
      </p:pic>
      <p:pic>
        <p:nvPicPr>
          <p:cNvPr id="343" name="Picture 2" descr="art materials clip art - Clip Art Library">
            <a:extLst>
              <a:ext uri="{FF2B5EF4-FFF2-40B4-BE49-F238E27FC236}">
                <a16:creationId xmlns:a16="http://schemas.microsoft.com/office/drawing/2014/main" id="{E605AC01-E03E-479E-83D7-5238ED8C6A22}"/>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455346" y="12851591"/>
            <a:ext cx="400707" cy="341343"/>
          </a:xfrm>
          <a:prstGeom prst="rect">
            <a:avLst/>
          </a:prstGeom>
          <a:noFill/>
          <a:extLst>
            <a:ext uri="{909E8E84-426E-40DD-AFC4-6F175D3DCCD1}">
              <a14:hiddenFill xmlns:a14="http://schemas.microsoft.com/office/drawing/2010/main">
                <a:solidFill>
                  <a:srgbClr val="FFFFFF"/>
                </a:solidFill>
              </a14:hiddenFill>
            </a:ext>
          </a:extLst>
        </p:spPr>
      </p:pic>
      <p:pic>
        <p:nvPicPr>
          <p:cNvPr id="345" name="Picture 30" descr="86,688 Sewing Stock Vector Illustration and Royalty Free Sewing Clipart">
            <a:extLst>
              <a:ext uri="{FF2B5EF4-FFF2-40B4-BE49-F238E27FC236}">
                <a16:creationId xmlns:a16="http://schemas.microsoft.com/office/drawing/2014/main" id="{56A2C0B3-830A-4483-9ED7-251C8D31A3CE}"/>
              </a:ext>
            </a:extLst>
          </p:cNvPr>
          <p:cNvPicPr>
            <a:picLocks noChangeAspect="1" noChangeArrowheads="1"/>
          </p:cNvPicPr>
          <p:nvPr/>
        </p:nvPicPr>
        <p:blipFill>
          <a:blip r:embed="rId34" cstate="print">
            <a:extLst>
              <a:ext uri="{28A0092B-C50C-407E-A947-70E740481C1C}">
                <a14:useLocalDpi xmlns:a14="http://schemas.microsoft.com/office/drawing/2010/main" val="0"/>
              </a:ext>
            </a:extLst>
          </a:blip>
          <a:srcRect/>
          <a:stretch>
            <a:fillRect/>
          </a:stretch>
        </p:blipFill>
        <p:spPr bwMode="auto">
          <a:xfrm>
            <a:off x="4250113" y="12686791"/>
            <a:ext cx="475233" cy="475233"/>
          </a:xfrm>
          <a:prstGeom prst="rect">
            <a:avLst/>
          </a:prstGeom>
          <a:noFill/>
          <a:extLst>
            <a:ext uri="{909E8E84-426E-40DD-AFC4-6F175D3DCCD1}">
              <a14:hiddenFill xmlns:a14="http://schemas.microsoft.com/office/drawing/2010/main">
                <a:solidFill>
                  <a:srgbClr val="FFFFFF"/>
                </a:solidFill>
              </a14:hiddenFill>
            </a:ext>
          </a:extLst>
        </p:spPr>
      </p:pic>
      <p:pic>
        <p:nvPicPr>
          <p:cNvPr id="346" name="Picture 2" descr="art materials clip art - Clip Art Library">
            <a:extLst>
              <a:ext uri="{FF2B5EF4-FFF2-40B4-BE49-F238E27FC236}">
                <a16:creationId xmlns:a16="http://schemas.microsoft.com/office/drawing/2014/main" id="{E36997AD-8338-4179-9606-4931432141C6}"/>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499414" y="14009075"/>
            <a:ext cx="400707" cy="341343"/>
          </a:xfrm>
          <a:prstGeom prst="rect">
            <a:avLst/>
          </a:prstGeom>
          <a:noFill/>
          <a:extLst>
            <a:ext uri="{909E8E84-426E-40DD-AFC4-6F175D3DCCD1}">
              <a14:hiddenFill xmlns:a14="http://schemas.microsoft.com/office/drawing/2010/main">
                <a:solidFill>
                  <a:srgbClr val="FFFFFF"/>
                </a:solidFill>
              </a14:hiddenFill>
            </a:ext>
          </a:extLst>
        </p:spPr>
      </p:pic>
      <p:cxnSp>
        <p:nvCxnSpPr>
          <p:cNvPr id="348" name="Straight Connector 347">
            <a:extLst>
              <a:ext uri="{FF2B5EF4-FFF2-40B4-BE49-F238E27FC236}">
                <a16:creationId xmlns:a16="http://schemas.microsoft.com/office/drawing/2014/main" id="{7F2B2F1B-A587-4DFE-8FB9-60D0EA2381D7}"/>
              </a:ext>
            </a:extLst>
          </p:cNvPr>
          <p:cNvCxnSpPr>
            <a:cxnSpLocks/>
          </p:cNvCxnSpPr>
          <p:nvPr/>
        </p:nvCxnSpPr>
        <p:spPr>
          <a:xfrm>
            <a:off x="926907" y="14287637"/>
            <a:ext cx="263499" cy="79598"/>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1060" name="Picture 36" descr="Checker Work Basket Weave | ClipArt ETC">
            <a:extLst>
              <a:ext uri="{FF2B5EF4-FFF2-40B4-BE49-F238E27FC236}">
                <a16:creationId xmlns:a16="http://schemas.microsoft.com/office/drawing/2014/main" id="{BD4F484A-24E2-457D-BE9E-078AE18A5BAA}"/>
              </a:ext>
            </a:extLst>
          </p:cNvPr>
          <p:cNvPicPr>
            <a:picLocks noChangeAspect="1" noChangeArrowheads="1"/>
          </p:cNvPicPr>
          <p:nvPr/>
        </p:nvPicPr>
        <p:blipFill>
          <a:blip r:embed="rId35" cstate="print">
            <a:extLst>
              <a:ext uri="{28A0092B-C50C-407E-A947-70E740481C1C}">
                <a14:useLocalDpi xmlns:a14="http://schemas.microsoft.com/office/drawing/2010/main" val="0"/>
              </a:ext>
            </a:extLst>
          </a:blip>
          <a:srcRect/>
          <a:stretch>
            <a:fillRect/>
          </a:stretch>
        </p:blipFill>
        <p:spPr bwMode="auto">
          <a:xfrm>
            <a:off x="4865548" y="13239743"/>
            <a:ext cx="47335" cy="4571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38" descr="Or More Colors With A Fixed Relation In The Color Wheel - Color Wheel Cake  Clipart (#1723986) - PikPng">
            <a:extLst>
              <a:ext uri="{FF2B5EF4-FFF2-40B4-BE49-F238E27FC236}">
                <a16:creationId xmlns:a16="http://schemas.microsoft.com/office/drawing/2014/main" id="{03947B34-15ED-48E0-96E0-D379C93A88EC}"/>
              </a:ext>
            </a:extLst>
          </p:cNvPr>
          <p:cNvPicPr>
            <a:picLocks noChangeAspect="1" noChangeArrowheads="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4772007" y="12825064"/>
            <a:ext cx="429546" cy="395796"/>
          </a:xfrm>
          <a:prstGeom prst="rect">
            <a:avLst/>
          </a:prstGeom>
          <a:noFill/>
          <a:extLst>
            <a:ext uri="{909E8E84-426E-40DD-AFC4-6F175D3DCCD1}">
              <a14:hiddenFill xmlns:a14="http://schemas.microsoft.com/office/drawing/2010/main">
                <a:solidFill>
                  <a:srgbClr val="FFFFFF"/>
                </a:solidFill>
              </a14:hiddenFill>
            </a:ext>
          </a:extLst>
        </p:spPr>
      </p:pic>
      <p:pic>
        <p:nvPicPr>
          <p:cNvPr id="349" name="Picture 38" descr="Or More Colors With A Fixed Relation In The Color Wheel - Color Wheel Cake  Clipart (#1723986) - PikPng">
            <a:extLst>
              <a:ext uri="{FF2B5EF4-FFF2-40B4-BE49-F238E27FC236}">
                <a16:creationId xmlns:a16="http://schemas.microsoft.com/office/drawing/2014/main" id="{1E4E97DF-AB4F-4368-9240-BC79D70DDF92}"/>
              </a:ext>
            </a:extLst>
          </p:cNvPr>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6092076" y="14996137"/>
            <a:ext cx="413000" cy="380550"/>
          </a:xfrm>
          <a:prstGeom prst="rect">
            <a:avLst/>
          </a:prstGeom>
          <a:noFill/>
          <a:extLst>
            <a:ext uri="{909E8E84-426E-40DD-AFC4-6F175D3DCCD1}">
              <a14:hiddenFill xmlns:a14="http://schemas.microsoft.com/office/drawing/2010/main">
                <a:solidFill>
                  <a:srgbClr val="FFFFFF"/>
                </a:solidFill>
              </a14:hiddenFill>
            </a:ext>
          </a:extLst>
        </p:spPr>
      </p:pic>
      <p:cxnSp>
        <p:nvCxnSpPr>
          <p:cNvPr id="350" name="Straight Connector 349">
            <a:extLst>
              <a:ext uri="{FF2B5EF4-FFF2-40B4-BE49-F238E27FC236}">
                <a16:creationId xmlns:a16="http://schemas.microsoft.com/office/drawing/2014/main" id="{877638E0-CF65-4488-8C48-1507356316C1}"/>
              </a:ext>
            </a:extLst>
          </p:cNvPr>
          <p:cNvCxnSpPr>
            <a:cxnSpLocks/>
          </p:cNvCxnSpPr>
          <p:nvPr/>
        </p:nvCxnSpPr>
        <p:spPr>
          <a:xfrm>
            <a:off x="6298576" y="15303882"/>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351" name="Picture 38" descr="Or More Colors With A Fixed Relation In The Color Wheel - Color Wheel Cake  Clipart (#1723986) - PikPng">
            <a:extLst>
              <a:ext uri="{FF2B5EF4-FFF2-40B4-BE49-F238E27FC236}">
                <a16:creationId xmlns:a16="http://schemas.microsoft.com/office/drawing/2014/main" id="{F993E39D-99D3-44E9-BCC8-CB2479F40277}"/>
              </a:ext>
            </a:extLst>
          </p:cNvPr>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2102009" y="15084906"/>
            <a:ext cx="413000" cy="380550"/>
          </a:xfrm>
          <a:prstGeom prst="rect">
            <a:avLst/>
          </a:prstGeom>
          <a:noFill/>
          <a:extLst>
            <a:ext uri="{909E8E84-426E-40DD-AFC4-6F175D3DCCD1}">
              <a14:hiddenFill xmlns:a14="http://schemas.microsoft.com/office/drawing/2010/main">
                <a:solidFill>
                  <a:srgbClr val="FFFFFF"/>
                </a:solidFill>
              </a14:hiddenFill>
            </a:ext>
          </a:extLst>
        </p:spPr>
      </p:pic>
      <p:cxnSp>
        <p:nvCxnSpPr>
          <p:cNvPr id="352" name="Straight Connector 351">
            <a:extLst>
              <a:ext uri="{FF2B5EF4-FFF2-40B4-BE49-F238E27FC236}">
                <a16:creationId xmlns:a16="http://schemas.microsoft.com/office/drawing/2014/main" id="{14F8B12C-63AD-4D73-848D-77A08FADF0EE}"/>
              </a:ext>
            </a:extLst>
          </p:cNvPr>
          <p:cNvCxnSpPr>
            <a:cxnSpLocks/>
          </p:cNvCxnSpPr>
          <p:nvPr/>
        </p:nvCxnSpPr>
        <p:spPr>
          <a:xfrm>
            <a:off x="2184997" y="15431398"/>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353" name="Picture 38" descr="Or More Colors With A Fixed Relation In The Color Wheel - Color Wheel Cake  Clipart (#1723986) - PikPng">
            <a:extLst>
              <a:ext uri="{FF2B5EF4-FFF2-40B4-BE49-F238E27FC236}">
                <a16:creationId xmlns:a16="http://schemas.microsoft.com/office/drawing/2014/main" id="{F1043AFA-2AA4-4890-8C72-AFAC6177D508}"/>
              </a:ext>
            </a:extLst>
          </p:cNvPr>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518445" y="14624166"/>
            <a:ext cx="413000" cy="380550"/>
          </a:xfrm>
          <a:prstGeom prst="rect">
            <a:avLst/>
          </a:prstGeom>
          <a:noFill/>
          <a:extLst>
            <a:ext uri="{909E8E84-426E-40DD-AFC4-6F175D3DCCD1}">
              <a14:hiddenFill xmlns:a14="http://schemas.microsoft.com/office/drawing/2010/main">
                <a:solidFill>
                  <a:srgbClr val="FFFFFF"/>
                </a:solidFill>
              </a14:hiddenFill>
            </a:ext>
          </a:extLst>
        </p:spPr>
      </p:pic>
      <p:pic>
        <p:nvPicPr>
          <p:cNvPr id="354" name="Picture 38" descr="Or More Colors With A Fixed Relation In The Color Wheel - Color Wheel Cake  Clipart (#1723986) - PikPng">
            <a:extLst>
              <a:ext uri="{FF2B5EF4-FFF2-40B4-BE49-F238E27FC236}">
                <a16:creationId xmlns:a16="http://schemas.microsoft.com/office/drawing/2014/main" id="{6ADB6E0B-5221-4D99-B17E-BFAE65686739}"/>
              </a:ext>
            </a:extLst>
          </p:cNvPr>
          <p:cNvPicPr>
            <a:picLocks noChangeAspect="1" noChangeArrowheads="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6525294" y="14040548"/>
            <a:ext cx="429546" cy="395796"/>
          </a:xfrm>
          <a:prstGeom prst="rect">
            <a:avLst/>
          </a:prstGeom>
          <a:noFill/>
          <a:extLst>
            <a:ext uri="{909E8E84-426E-40DD-AFC4-6F175D3DCCD1}">
              <a14:hiddenFill xmlns:a14="http://schemas.microsoft.com/office/drawing/2010/main">
                <a:solidFill>
                  <a:srgbClr val="FFFFFF"/>
                </a:solidFill>
              </a14:hiddenFill>
            </a:ext>
          </a:extLst>
        </p:spPr>
      </p:pic>
      <p:pic>
        <p:nvPicPr>
          <p:cNvPr id="355" name="Picture 38" descr="Or More Colors With A Fixed Relation In The Color Wheel - Color Wheel Cake  Clipart (#1723986) - PikPng">
            <a:extLst>
              <a:ext uri="{FF2B5EF4-FFF2-40B4-BE49-F238E27FC236}">
                <a16:creationId xmlns:a16="http://schemas.microsoft.com/office/drawing/2014/main" id="{D40C04D7-81CA-4F1A-942B-993DB59E804D}"/>
              </a:ext>
            </a:extLst>
          </p:cNvPr>
          <p:cNvPicPr>
            <a:picLocks noChangeAspect="1" noChangeArrowheads="1"/>
          </p:cNvPicPr>
          <p:nvPr/>
        </p:nvPicPr>
        <p:blipFill>
          <a:blip r:embed="rId38" cstate="print">
            <a:extLst>
              <a:ext uri="{28A0092B-C50C-407E-A947-70E740481C1C}">
                <a14:useLocalDpi xmlns:a14="http://schemas.microsoft.com/office/drawing/2010/main" val="0"/>
              </a:ext>
            </a:extLst>
          </a:blip>
          <a:srcRect/>
          <a:stretch>
            <a:fillRect/>
          </a:stretch>
        </p:blipFill>
        <p:spPr bwMode="auto">
          <a:xfrm>
            <a:off x="6793298" y="11759012"/>
            <a:ext cx="372284" cy="365573"/>
          </a:xfrm>
          <a:prstGeom prst="rect">
            <a:avLst/>
          </a:prstGeom>
          <a:noFill/>
          <a:extLst>
            <a:ext uri="{909E8E84-426E-40DD-AFC4-6F175D3DCCD1}">
              <a14:hiddenFill xmlns:a14="http://schemas.microsoft.com/office/drawing/2010/main">
                <a:solidFill>
                  <a:srgbClr val="FFFFFF"/>
                </a:solidFill>
              </a14:hiddenFill>
            </a:ext>
          </a:extLst>
        </p:spPr>
      </p:pic>
      <p:pic>
        <p:nvPicPr>
          <p:cNvPr id="356" name="Picture 26" descr="silk screen printing clip art - Clip Art Library">
            <a:extLst>
              <a:ext uri="{FF2B5EF4-FFF2-40B4-BE49-F238E27FC236}">
                <a16:creationId xmlns:a16="http://schemas.microsoft.com/office/drawing/2014/main" id="{9532B559-215A-425B-8E61-F75B8FCFE4F2}"/>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5848523" y="12844196"/>
            <a:ext cx="367748" cy="389678"/>
          </a:xfrm>
          <a:prstGeom prst="rect">
            <a:avLst/>
          </a:prstGeom>
          <a:noFill/>
          <a:extLst>
            <a:ext uri="{909E8E84-426E-40DD-AFC4-6F175D3DCCD1}">
              <a14:hiddenFill xmlns:a14="http://schemas.microsoft.com/office/drawing/2010/main">
                <a:solidFill>
                  <a:srgbClr val="FFFFFF"/>
                </a:solidFill>
              </a14:hiddenFill>
            </a:ext>
          </a:extLst>
        </p:spPr>
      </p:pic>
      <p:pic>
        <p:nvPicPr>
          <p:cNvPr id="357" name="Picture 356">
            <a:extLst>
              <a:ext uri="{FF2B5EF4-FFF2-40B4-BE49-F238E27FC236}">
                <a16:creationId xmlns:a16="http://schemas.microsoft.com/office/drawing/2014/main" id="{14BE6CFB-28D0-41F3-AFED-0F5146536328}"/>
              </a:ext>
            </a:extLst>
          </p:cNvPr>
          <p:cNvPicPr>
            <a:picLocks noChangeAspect="1"/>
          </p:cNvPicPr>
          <p:nvPr/>
        </p:nvPicPr>
        <p:blipFill>
          <a:blip r:embed="rId9">
            <a:extLst>
              <a:ext uri="{BEBA8EAE-BF5A-486C-A8C5-ECC9F3942E4B}">
                <a14:imgProps xmlns:a14="http://schemas.microsoft.com/office/drawing/2010/main">
                  <a14:imgLayer r:embed="rId10">
                    <a14:imgEffect>
                      <a14:saturation sat="209000"/>
                    </a14:imgEffect>
                  </a14:imgLayer>
                </a14:imgProps>
              </a:ext>
            </a:extLst>
          </a:blip>
          <a:stretch>
            <a:fillRect/>
          </a:stretch>
        </p:blipFill>
        <p:spPr>
          <a:xfrm>
            <a:off x="6737236" y="12821953"/>
            <a:ext cx="287028" cy="287028"/>
          </a:xfrm>
          <a:prstGeom prst="rect">
            <a:avLst/>
          </a:prstGeom>
        </p:spPr>
      </p:pic>
      <p:pic>
        <p:nvPicPr>
          <p:cNvPr id="360" name="Picture 8" descr="192,382 BEST Conclusion Icon IMAGES, STOCK PHOTOS &amp;amp; VECTORS | Adobe Stock">
            <a:extLst>
              <a:ext uri="{FF2B5EF4-FFF2-40B4-BE49-F238E27FC236}">
                <a16:creationId xmlns:a16="http://schemas.microsoft.com/office/drawing/2014/main" id="{24D4DA57-F608-4232-837F-ADDB0C6E985A}"/>
              </a:ext>
            </a:extLst>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7186093" y="14065460"/>
            <a:ext cx="399917" cy="399917"/>
          </a:xfrm>
          <a:prstGeom prst="rect">
            <a:avLst/>
          </a:prstGeom>
          <a:noFill/>
          <a:extLst>
            <a:ext uri="{909E8E84-426E-40DD-AFC4-6F175D3DCCD1}">
              <a14:hiddenFill xmlns:a14="http://schemas.microsoft.com/office/drawing/2010/main">
                <a:solidFill>
                  <a:srgbClr val="FFFFFF"/>
                </a:solidFill>
              </a14:hiddenFill>
            </a:ext>
          </a:extLst>
        </p:spPr>
      </p:pic>
      <p:pic>
        <p:nvPicPr>
          <p:cNvPr id="361" name="Picture 4" descr="Download Quantitative Descriptive Research - Clip Art - Png Download  (#4098577) - PinClipart">
            <a:extLst>
              <a:ext uri="{FF2B5EF4-FFF2-40B4-BE49-F238E27FC236}">
                <a16:creationId xmlns:a16="http://schemas.microsoft.com/office/drawing/2014/main" id="{57553A58-1F5D-431D-8818-942C1849D93D}"/>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993341" y="14176795"/>
            <a:ext cx="558868" cy="402004"/>
          </a:xfrm>
          <a:prstGeom prst="rect">
            <a:avLst/>
          </a:prstGeom>
          <a:noFill/>
          <a:extLst>
            <a:ext uri="{909E8E84-426E-40DD-AFC4-6F175D3DCCD1}">
              <a14:hiddenFill xmlns:a14="http://schemas.microsoft.com/office/drawing/2010/main">
                <a:solidFill>
                  <a:srgbClr val="FFFFFF"/>
                </a:solidFill>
              </a14:hiddenFill>
            </a:ext>
          </a:extLst>
        </p:spPr>
      </p:pic>
      <p:pic>
        <p:nvPicPr>
          <p:cNvPr id="362" name="Picture 28" descr="Career - Career Clipart Png,Career Png - free transparent png images -  pngaaa.com">
            <a:extLst>
              <a:ext uri="{FF2B5EF4-FFF2-40B4-BE49-F238E27FC236}">
                <a16:creationId xmlns:a16="http://schemas.microsoft.com/office/drawing/2014/main" id="{3E94DBE1-AA34-4F49-970E-820A9E6174E1}"/>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217659" y="12844645"/>
            <a:ext cx="519433" cy="370529"/>
          </a:xfrm>
          <a:prstGeom prst="rect">
            <a:avLst/>
          </a:prstGeom>
          <a:noFill/>
          <a:extLst>
            <a:ext uri="{909E8E84-426E-40DD-AFC4-6F175D3DCCD1}">
              <a14:hiddenFill xmlns:a14="http://schemas.microsoft.com/office/drawing/2010/main">
                <a:solidFill>
                  <a:srgbClr val="FFFFFF"/>
                </a:solidFill>
              </a14:hiddenFill>
            </a:ext>
          </a:extLst>
        </p:spPr>
      </p:pic>
      <p:cxnSp>
        <p:nvCxnSpPr>
          <p:cNvPr id="363" name="Straight Connector 362">
            <a:extLst>
              <a:ext uri="{FF2B5EF4-FFF2-40B4-BE49-F238E27FC236}">
                <a16:creationId xmlns:a16="http://schemas.microsoft.com/office/drawing/2014/main" id="{0F45F918-9FA8-421A-96F2-A5826CAAE221}"/>
              </a:ext>
            </a:extLst>
          </p:cNvPr>
          <p:cNvCxnSpPr>
            <a:cxnSpLocks/>
            <a:stCxn id="362" idx="2"/>
          </p:cNvCxnSpPr>
          <p:nvPr/>
        </p:nvCxnSpPr>
        <p:spPr>
          <a:xfrm>
            <a:off x="5477376" y="13215174"/>
            <a:ext cx="19695" cy="277758"/>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364" name="Picture 40" descr="Image result for pencil clipart">
            <a:extLst>
              <a:ext uri="{FF2B5EF4-FFF2-40B4-BE49-F238E27FC236}">
                <a16:creationId xmlns:a16="http://schemas.microsoft.com/office/drawing/2014/main" id="{A489A0E1-FC48-4023-8C8C-7A4068F451B3}"/>
              </a:ext>
            </a:extLst>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9063190" y="12881681"/>
            <a:ext cx="449698" cy="356372"/>
          </a:xfrm>
          <a:prstGeom prst="rect">
            <a:avLst/>
          </a:prstGeom>
          <a:noFill/>
          <a:extLst>
            <a:ext uri="{909E8E84-426E-40DD-AFC4-6F175D3DCCD1}">
              <a14:hiddenFill xmlns:a14="http://schemas.microsoft.com/office/drawing/2010/main">
                <a:solidFill>
                  <a:srgbClr val="FFFFFF"/>
                </a:solidFill>
              </a14:hiddenFill>
            </a:ext>
          </a:extLst>
        </p:spPr>
      </p:pic>
      <p:pic>
        <p:nvPicPr>
          <p:cNvPr id="366" name="Picture 2" descr="art materials clip art - Clip Art Library">
            <a:extLst>
              <a:ext uri="{FF2B5EF4-FFF2-40B4-BE49-F238E27FC236}">
                <a16:creationId xmlns:a16="http://schemas.microsoft.com/office/drawing/2014/main" id="{3FEF1317-0104-48B6-8D12-9A10577EF44B}"/>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9070777" y="11531165"/>
            <a:ext cx="400707" cy="341343"/>
          </a:xfrm>
          <a:prstGeom prst="rect">
            <a:avLst/>
          </a:prstGeom>
          <a:noFill/>
          <a:extLst>
            <a:ext uri="{909E8E84-426E-40DD-AFC4-6F175D3DCCD1}">
              <a14:hiddenFill xmlns:a14="http://schemas.microsoft.com/office/drawing/2010/main">
                <a:solidFill>
                  <a:srgbClr val="FFFFFF"/>
                </a:solidFill>
              </a14:hiddenFill>
            </a:ext>
          </a:extLst>
        </p:spPr>
      </p:pic>
      <p:pic>
        <p:nvPicPr>
          <p:cNvPr id="367" name="Picture 8" descr="192,382 BEST Conclusion Icon IMAGES, STOCK PHOTOS &amp;amp; VECTORS | Adobe Stock">
            <a:extLst>
              <a:ext uri="{FF2B5EF4-FFF2-40B4-BE49-F238E27FC236}">
                <a16:creationId xmlns:a16="http://schemas.microsoft.com/office/drawing/2014/main" id="{A92F4110-2F9D-49B5-9E66-712D4AC3B2F1}"/>
              </a:ext>
            </a:extLst>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7917405" y="12504961"/>
            <a:ext cx="399917" cy="399917"/>
          </a:xfrm>
          <a:prstGeom prst="rect">
            <a:avLst/>
          </a:prstGeom>
          <a:noFill/>
          <a:extLst>
            <a:ext uri="{909E8E84-426E-40DD-AFC4-6F175D3DCCD1}">
              <a14:hiddenFill xmlns:a14="http://schemas.microsoft.com/office/drawing/2010/main">
                <a:solidFill>
                  <a:srgbClr val="FFFFFF"/>
                </a:solidFill>
              </a14:hiddenFill>
            </a:ext>
          </a:extLst>
        </p:spPr>
      </p:pic>
      <p:pic>
        <p:nvPicPr>
          <p:cNvPr id="369" name="Picture 2" descr="art materials clip art - Clip Art Library">
            <a:extLst>
              <a:ext uri="{FF2B5EF4-FFF2-40B4-BE49-F238E27FC236}">
                <a16:creationId xmlns:a16="http://schemas.microsoft.com/office/drawing/2014/main" id="{D9ADCEA2-70DE-46D0-916B-A4328BD91DDC}"/>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842895" y="14031652"/>
            <a:ext cx="400707" cy="341343"/>
          </a:xfrm>
          <a:prstGeom prst="rect">
            <a:avLst/>
          </a:prstGeom>
          <a:noFill/>
          <a:extLst>
            <a:ext uri="{909E8E84-426E-40DD-AFC4-6F175D3DCCD1}">
              <a14:hiddenFill xmlns:a14="http://schemas.microsoft.com/office/drawing/2010/main">
                <a:solidFill>
                  <a:srgbClr val="FFFFFF"/>
                </a:solidFill>
              </a14:hiddenFill>
            </a:ext>
          </a:extLst>
        </p:spPr>
      </p:pic>
      <p:pic>
        <p:nvPicPr>
          <p:cNvPr id="370" name="Picture 40" descr="Image result for pencil clipart">
            <a:extLst>
              <a:ext uri="{FF2B5EF4-FFF2-40B4-BE49-F238E27FC236}">
                <a16:creationId xmlns:a16="http://schemas.microsoft.com/office/drawing/2014/main" id="{6B09CA5F-C3CA-4F7D-9A9C-AEEFC984104A}"/>
              </a:ext>
            </a:extLst>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1977979" y="8275295"/>
            <a:ext cx="449698" cy="356372"/>
          </a:xfrm>
          <a:prstGeom prst="rect">
            <a:avLst/>
          </a:prstGeom>
          <a:noFill/>
          <a:extLst>
            <a:ext uri="{909E8E84-426E-40DD-AFC4-6F175D3DCCD1}">
              <a14:hiddenFill xmlns:a14="http://schemas.microsoft.com/office/drawing/2010/main">
                <a:solidFill>
                  <a:srgbClr val="FFFFFF"/>
                </a:solidFill>
              </a14:hiddenFill>
            </a:ext>
          </a:extLst>
        </p:spPr>
      </p:pic>
      <p:pic>
        <p:nvPicPr>
          <p:cNvPr id="371" name="Picture 40" descr="Image result for pencil clipart">
            <a:extLst>
              <a:ext uri="{FF2B5EF4-FFF2-40B4-BE49-F238E27FC236}">
                <a16:creationId xmlns:a16="http://schemas.microsoft.com/office/drawing/2014/main" id="{397521B3-C970-4F89-A1FF-AC2E5E8B2AD1}"/>
              </a:ext>
            </a:extLst>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8022093" y="9521819"/>
            <a:ext cx="449698" cy="356372"/>
          </a:xfrm>
          <a:prstGeom prst="rect">
            <a:avLst/>
          </a:prstGeom>
          <a:noFill/>
          <a:extLst>
            <a:ext uri="{909E8E84-426E-40DD-AFC4-6F175D3DCCD1}">
              <a14:hiddenFill xmlns:a14="http://schemas.microsoft.com/office/drawing/2010/main">
                <a:solidFill>
                  <a:srgbClr val="FFFFFF"/>
                </a:solidFill>
              </a14:hiddenFill>
            </a:ext>
          </a:extLst>
        </p:spPr>
      </p:pic>
      <p:pic>
        <p:nvPicPr>
          <p:cNvPr id="372" name="Picture 40" descr="Image result for pencil clipart">
            <a:extLst>
              <a:ext uri="{FF2B5EF4-FFF2-40B4-BE49-F238E27FC236}">
                <a16:creationId xmlns:a16="http://schemas.microsoft.com/office/drawing/2014/main" id="{6EBFE5BC-A8F2-4193-8E9E-B0B646A66BE1}"/>
              </a:ext>
            </a:extLst>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4244135" y="8222609"/>
            <a:ext cx="449698" cy="356372"/>
          </a:xfrm>
          <a:prstGeom prst="rect">
            <a:avLst/>
          </a:prstGeom>
          <a:noFill/>
          <a:extLst>
            <a:ext uri="{909E8E84-426E-40DD-AFC4-6F175D3DCCD1}">
              <a14:hiddenFill xmlns:a14="http://schemas.microsoft.com/office/drawing/2010/main">
                <a:solidFill>
                  <a:srgbClr val="FFFFFF"/>
                </a:solidFill>
              </a14:hiddenFill>
            </a:ext>
          </a:extLst>
        </p:spPr>
      </p:pic>
      <p:pic>
        <p:nvPicPr>
          <p:cNvPr id="374" name="Picture 40" descr="Image result for pencil clipart">
            <a:extLst>
              <a:ext uri="{FF2B5EF4-FFF2-40B4-BE49-F238E27FC236}">
                <a16:creationId xmlns:a16="http://schemas.microsoft.com/office/drawing/2014/main" id="{B8BF5D53-8BEC-4083-929D-3BED2476F453}"/>
              </a:ext>
            </a:extLst>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3651591" y="7577813"/>
            <a:ext cx="449698" cy="356372"/>
          </a:xfrm>
          <a:prstGeom prst="rect">
            <a:avLst/>
          </a:prstGeom>
          <a:noFill/>
          <a:extLst>
            <a:ext uri="{909E8E84-426E-40DD-AFC4-6F175D3DCCD1}">
              <a14:hiddenFill xmlns:a14="http://schemas.microsoft.com/office/drawing/2010/main">
                <a:solidFill>
                  <a:srgbClr val="FFFFFF"/>
                </a:solidFill>
              </a14:hiddenFill>
            </a:ext>
          </a:extLst>
        </p:spPr>
      </p:pic>
      <p:pic>
        <p:nvPicPr>
          <p:cNvPr id="375" name="Picture 40" descr="Image result for pencil clipart">
            <a:extLst>
              <a:ext uri="{FF2B5EF4-FFF2-40B4-BE49-F238E27FC236}">
                <a16:creationId xmlns:a16="http://schemas.microsoft.com/office/drawing/2014/main" id="{A998082C-89C0-4FEC-9D42-4B9F988BBFC2}"/>
              </a:ext>
            </a:extLst>
          </p:cNvPr>
          <p:cNvPicPr>
            <a:picLocks noChangeAspect="1" noChangeArrowheads="1"/>
          </p:cNvPicPr>
          <p:nvPr/>
        </p:nvPicPr>
        <p:blipFill>
          <a:blip r:embed="rId24" cstate="print">
            <a:extLst>
              <a:ext uri="{BEBA8EAE-BF5A-486C-A8C5-ECC9F3942E4B}">
                <a14:imgProps xmlns:a14="http://schemas.microsoft.com/office/drawing/2010/main">
                  <a14:imgLayer r:embed="rId25">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2190403" y="5419485"/>
            <a:ext cx="449698" cy="356372"/>
          </a:xfrm>
          <a:prstGeom prst="rect">
            <a:avLst/>
          </a:prstGeom>
          <a:noFill/>
          <a:extLst>
            <a:ext uri="{909E8E84-426E-40DD-AFC4-6F175D3DCCD1}">
              <a14:hiddenFill xmlns:a14="http://schemas.microsoft.com/office/drawing/2010/main">
                <a:solidFill>
                  <a:srgbClr val="FFFFFF"/>
                </a:solidFill>
              </a14:hiddenFill>
            </a:ext>
          </a:extLst>
        </p:spPr>
      </p:pic>
      <p:pic>
        <p:nvPicPr>
          <p:cNvPr id="377" name="Picture 2" descr="art materials clip art - Clip Art Library">
            <a:extLst>
              <a:ext uri="{FF2B5EF4-FFF2-40B4-BE49-F238E27FC236}">
                <a16:creationId xmlns:a16="http://schemas.microsoft.com/office/drawing/2014/main" id="{D3EBE4D2-1D9B-4D0B-A4FB-FB5FCF21790F}"/>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748162" y="8528600"/>
            <a:ext cx="400707" cy="341343"/>
          </a:xfrm>
          <a:prstGeom prst="rect">
            <a:avLst/>
          </a:prstGeom>
          <a:noFill/>
          <a:extLst>
            <a:ext uri="{909E8E84-426E-40DD-AFC4-6F175D3DCCD1}">
              <a14:hiddenFill xmlns:a14="http://schemas.microsoft.com/office/drawing/2010/main">
                <a:solidFill>
                  <a:srgbClr val="FFFFFF"/>
                </a:solidFill>
              </a14:hiddenFill>
            </a:ext>
          </a:extLst>
        </p:spPr>
      </p:pic>
      <p:pic>
        <p:nvPicPr>
          <p:cNvPr id="378" name="Picture 2" descr="art materials clip art - Clip Art Library">
            <a:extLst>
              <a:ext uri="{FF2B5EF4-FFF2-40B4-BE49-F238E27FC236}">
                <a16:creationId xmlns:a16="http://schemas.microsoft.com/office/drawing/2014/main" id="{4408471D-843D-4D37-BA5C-4BC867440760}"/>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531542" y="8602561"/>
            <a:ext cx="400707" cy="341343"/>
          </a:xfrm>
          <a:prstGeom prst="rect">
            <a:avLst/>
          </a:prstGeom>
          <a:noFill/>
          <a:extLst>
            <a:ext uri="{909E8E84-426E-40DD-AFC4-6F175D3DCCD1}">
              <a14:hiddenFill xmlns:a14="http://schemas.microsoft.com/office/drawing/2010/main">
                <a:solidFill>
                  <a:srgbClr val="FFFFFF"/>
                </a:solidFill>
              </a14:hiddenFill>
            </a:ext>
          </a:extLst>
        </p:spPr>
      </p:pic>
      <p:pic>
        <p:nvPicPr>
          <p:cNvPr id="379" name="Picture 2" descr="art materials clip art - Clip Art Library">
            <a:extLst>
              <a:ext uri="{FF2B5EF4-FFF2-40B4-BE49-F238E27FC236}">
                <a16:creationId xmlns:a16="http://schemas.microsoft.com/office/drawing/2014/main" id="{A0B55549-671E-4389-9DC3-1C03F881EBD9}"/>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8989953" y="8557280"/>
            <a:ext cx="400707" cy="341343"/>
          </a:xfrm>
          <a:prstGeom prst="rect">
            <a:avLst/>
          </a:prstGeom>
          <a:noFill/>
          <a:extLst>
            <a:ext uri="{909E8E84-426E-40DD-AFC4-6F175D3DCCD1}">
              <a14:hiddenFill xmlns:a14="http://schemas.microsoft.com/office/drawing/2010/main">
                <a:solidFill>
                  <a:srgbClr val="FFFFFF"/>
                </a:solidFill>
              </a14:hiddenFill>
            </a:ext>
          </a:extLst>
        </p:spPr>
      </p:pic>
      <p:pic>
        <p:nvPicPr>
          <p:cNvPr id="380"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9FB10B14-5C80-4716-972B-47FCEA9F65CB}"/>
              </a:ext>
            </a:extLst>
          </p:cNvPr>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8984809" y="7902579"/>
            <a:ext cx="531210" cy="293392"/>
          </a:xfrm>
          <a:prstGeom prst="rect">
            <a:avLst/>
          </a:prstGeom>
          <a:noFill/>
          <a:extLst>
            <a:ext uri="{909E8E84-426E-40DD-AFC4-6F175D3DCCD1}">
              <a14:hiddenFill xmlns:a14="http://schemas.microsoft.com/office/drawing/2010/main">
                <a:solidFill>
                  <a:srgbClr val="FFFFFF"/>
                </a:solidFill>
              </a14:hiddenFill>
            </a:ext>
          </a:extLst>
        </p:spPr>
      </p:pic>
      <p:pic>
        <p:nvPicPr>
          <p:cNvPr id="383"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ED43FF83-B65F-4BD5-9781-1A54DE526C64}"/>
              </a:ext>
            </a:extLst>
          </p:cNvPr>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6643016" y="6383769"/>
            <a:ext cx="531210" cy="293392"/>
          </a:xfrm>
          <a:prstGeom prst="rect">
            <a:avLst/>
          </a:prstGeom>
          <a:noFill/>
          <a:extLst>
            <a:ext uri="{909E8E84-426E-40DD-AFC4-6F175D3DCCD1}">
              <a14:hiddenFill xmlns:a14="http://schemas.microsoft.com/office/drawing/2010/main">
                <a:solidFill>
                  <a:srgbClr val="FFFFFF"/>
                </a:solidFill>
              </a14:hiddenFill>
            </a:ext>
          </a:extLst>
        </p:spPr>
      </p:pic>
      <p:pic>
        <p:nvPicPr>
          <p:cNvPr id="384" name="Picture 4" descr="Download Quantitative Descriptive Research - Clip Art - Png Download  (#4098577) - PinClipart">
            <a:extLst>
              <a:ext uri="{FF2B5EF4-FFF2-40B4-BE49-F238E27FC236}">
                <a16:creationId xmlns:a16="http://schemas.microsoft.com/office/drawing/2014/main" id="{2278F760-CB85-491A-AEBC-E3E90E70618D}"/>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080276" y="9814278"/>
            <a:ext cx="558868" cy="402004"/>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40">
            <a:extLst>
              <a:ext uri="{FF2B5EF4-FFF2-40B4-BE49-F238E27FC236}">
                <a16:creationId xmlns:a16="http://schemas.microsoft.com/office/drawing/2014/main" id="{E9DCDB93-A9F9-40C0-8A21-597DF7C50498}"/>
              </a:ext>
            </a:extLst>
          </p:cNvPr>
          <p:cNvPicPr>
            <a:picLocks noChangeAspect="1" noChangeArrowheads="1"/>
          </p:cNvPicPr>
          <p:nvPr/>
        </p:nvPicPr>
        <p:blipFill>
          <a:blip r:embed="rId40" cstate="print">
            <a:extLst>
              <a:ext uri="{28A0092B-C50C-407E-A947-70E740481C1C}">
                <a14:useLocalDpi xmlns:a14="http://schemas.microsoft.com/office/drawing/2010/main" val="0"/>
              </a:ext>
            </a:extLst>
          </a:blip>
          <a:srcRect/>
          <a:stretch>
            <a:fillRect/>
          </a:stretch>
        </p:blipFill>
        <p:spPr bwMode="auto">
          <a:xfrm>
            <a:off x="4295799" y="9848306"/>
            <a:ext cx="434185" cy="315481"/>
          </a:xfrm>
          <a:prstGeom prst="rect">
            <a:avLst/>
          </a:prstGeom>
          <a:noFill/>
          <a:extLst>
            <a:ext uri="{909E8E84-426E-40DD-AFC4-6F175D3DCCD1}">
              <a14:hiddenFill xmlns:a14="http://schemas.microsoft.com/office/drawing/2010/main">
                <a:solidFill>
                  <a:srgbClr val="FFFFFF"/>
                </a:solidFill>
              </a14:hiddenFill>
            </a:ext>
          </a:extLst>
        </p:spPr>
      </p:pic>
      <p:pic>
        <p:nvPicPr>
          <p:cNvPr id="1066" name="Picture 42" descr="Free Camera Clip Art, Download Free Camera Clip Art png images, Free  ClipArts on Clipart Library">
            <a:extLst>
              <a:ext uri="{FF2B5EF4-FFF2-40B4-BE49-F238E27FC236}">
                <a16:creationId xmlns:a16="http://schemas.microsoft.com/office/drawing/2014/main" id="{6AC6134D-F0B2-4FBC-A654-D4386AF004FA}"/>
              </a:ext>
            </a:extLst>
          </p:cNvPr>
          <p:cNvPicPr>
            <a:picLocks noChangeAspect="1" noChangeArrowheads="1"/>
          </p:cNvPicPr>
          <p:nvPr/>
        </p:nvPicPr>
        <p:blipFill>
          <a:blip r:embed="rId41" cstate="print">
            <a:extLst>
              <a:ext uri="{28A0092B-C50C-407E-A947-70E740481C1C}">
                <a14:useLocalDpi xmlns:a14="http://schemas.microsoft.com/office/drawing/2010/main" val="0"/>
              </a:ext>
            </a:extLst>
          </a:blip>
          <a:srcRect/>
          <a:stretch>
            <a:fillRect/>
          </a:stretch>
        </p:blipFill>
        <p:spPr bwMode="auto">
          <a:xfrm>
            <a:off x="2951747" y="9655424"/>
            <a:ext cx="503148" cy="383724"/>
          </a:xfrm>
          <a:prstGeom prst="rect">
            <a:avLst/>
          </a:prstGeom>
          <a:noFill/>
          <a:extLst>
            <a:ext uri="{909E8E84-426E-40DD-AFC4-6F175D3DCCD1}">
              <a14:hiddenFill xmlns:a14="http://schemas.microsoft.com/office/drawing/2010/main">
                <a:solidFill>
                  <a:srgbClr val="FFFFFF"/>
                </a:solidFill>
              </a14:hiddenFill>
            </a:ext>
          </a:extLst>
        </p:spPr>
      </p:pic>
      <p:pic>
        <p:nvPicPr>
          <p:cNvPr id="385" name="Picture 42" descr="Free Camera Clip Art, Download Free Camera Clip Art png images, Free  ClipArts on Clipart Library">
            <a:extLst>
              <a:ext uri="{FF2B5EF4-FFF2-40B4-BE49-F238E27FC236}">
                <a16:creationId xmlns:a16="http://schemas.microsoft.com/office/drawing/2014/main" id="{9C563D70-92C2-4C00-8951-435F7B22EE49}"/>
              </a:ext>
            </a:extLst>
          </p:cNvPr>
          <p:cNvPicPr>
            <a:picLocks noChangeAspect="1" noChangeArrowheads="1"/>
          </p:cNvPicPr>
          <p:nvPr/>
        </p:nvPicPr>
        <p:blipFill>
          <a:blip r:embed="rId41" cstate="print">
            <a:extLst>
              <a:ext uri="{28A0092B-C50C-407E-A947-70E740481C1C}">
                <a14:useLocalDpi xmlns:a14="http://schemas.microsoft.com/office/drawing/2010/main" val="0"/>
              </a:ext>
            </a:extLst>
          </a:blip>
          <a:srcRect/>
          <a:stretch>
            <a:fillRect/>
          </a:stretch>
        </p:blipFill>
        <p:spPr bwMode="auto">
          <a:xfrm>
            <a:off x="5527466" y="9839763"/>
            <a:ext cx="493732" cy="376543"/>
          </a:xfrm>
          <a:prstGeom prst="rect">
            <a:avLst/>
          </a:prstGeom>
          <a:noFill/>
          <a:extLst>
            <a:ext uri="{909E8E84-426E-40DD-AFC4-6F175D3DCCD1}">
              <a14:hiddenFill xmlns:a14="http://schemas.microsoft.com/office/drawing/2010/main">
                <a:solidFill>
                  <a:srgbClr val="FFFFFF"/>
                </a:solidFill>
              </a14:hiddenFill>
            </a:ext>
          </a:extLst>
        </p:spPr>
      </p:pic>
      <p:pic>
        <p:nvPicPr>
          <p:cNvPr id="386" name="Picture 42" descr="Free Camera Clip Art, Download Free Camera Clip Art png images, Free  ClipArts on Clipart Library">
            <a:extLst>
              <a:ext uri="{FF2B5EF4-FFF2-40B4-BE49-F238E27FC236}">
                <a16:creationId xmlns:a16="http://schemas.microsoft.com/office/drawing/2014/main" id="{E21B37D1-0BA1-4EC9-828D-DCDA1376BD09}"/>
              </a:ext>
            </a:extLst>
          </p:cNvPr>
          <p:cNvPicPr>
            <a:picLocks noChangeAspect="1" noChangeArrowheads="1"/>
          </p:cNvPicPr>
          <p:nvPr/>
        </p:nvPicPr>
        <p:blipFill>
          <a:blip r:embed="rId41" cstate="print">
            <a:extLst>
              <a:ext uri="{28A0092B-C50C-407E-A947-70E740481C1C}">
                <a14:useLocalDpi xmlns:a14="http://schemas.microsoft.com/office/drawing/2010/main" val="0"/>
              </a:ext>
            </a:extLst>
          </a:blip>
          <a:srcRect/>
          <a:stretch>
            <a:fillRect/>
          </a:stretch>
        </p:blipFill>
        <p:spPr bwMode="auto">
          <a:xfrm>
            <a:off x="1309281" y="7382505"/>
            <a:ext cx="595193" cy="453922"/>
          </a:xfrm>
          <a:prstGeom prst="rect">
            <a:avLst/>
          </a:prstGeom>
          <a:noFill/>
          <a:extLst>
            <a:ext uri="{909E8E84-426E-40DD-AFC4-6F175D3DCCD1}">
              <a14:hiddenFill xmlns:a14="http://schemas.microsoft.com/office/drawing/2010/main">
                <a:solidFill>
                  <a:srgbClr val="FFFFFF"/>
                </a:solidFill>
              </a14:hiddenFill>
            </a:ext>
          </a:extLst>
        </p:spPr>
      </p:pic>
      <p:pic>
        <p:nvPicPr>
          <p:cNvPr id="387" name="Picture 4" descr="Download Quantitative Descriptive Research - Clip Art - Png Download  (#4098577) - PinClipart">
            <a:extLst>
              <a:ext uri="{FF2B5EF4-FFF2-40B4-BE49-F238E27FC236}">
                <a16:creationId xmlns:a16="http://schemas.microsoft.com/office/drawing/2014/main" id="{FC228BE1-CCD9-4AA5-A721-A62441D36EF3}"/>
              </a:ext>
            </a:extLst>
          </p:cNvPr>
          <p:cNvPicPr>
            <a:picLocks noChangeAspect="1" noChangeArrowheads="1"/>
          </p:cNvPicPr>
          <p:nvPr/>
        </p:nvPicPr>
        <p:blipFill>
          <a:blip r:embed="rId42" cstate="print">
            <a:extLst>
              <a:ext uri="{28A0092B-C50C-407E-A947-70E740481C1C}">
                <a14:useLocalDpi xmlns:a14="http://schemas.microsoft.com/office/drawing/2010/main" val="0"/>
              </a:ext>
            </a:extLst>
          </a:blip>
          <a:srcRect/>
          <a:stretch>
            <a:fillRect/>
          </a:stretch>
        </p:blipFill>
        <p:spPr bwMode="auto">
          <a:xfrm>
            <a:off x="5359152" y="6368266"/>
            <a:ext cx="551749" cy="396883"/>
          </a:xfrm>
          <a:prstGeom prst="rect">
            <a:avLst/>
          </a:prstGeom>
          <a:noFill/>
          <a:extLst>
            <a:ext uri="{909E8E84-426E-40DD-AFC4-6F175D3DCCD1}">
              <a14:hiddenFill xmlns:a14="http://schemas.microsoft.com/office/drawing/2010/main">
                <a:solidFill>
                  <a:srgbClr val="FFFFFF"/>
                </a:solidFill>
              </a14:hiddenFill>
            </a:ext>
          </a:extLst>
        </p:spPr>
      </p:pic>
      <p:pic>
        <p:nvPicPr>
          <p:cNvPr id="388" name="Picture 8" descr="192,382 BEST Conclusion Icon IMAGES, STOCK PHOTOS &amp;amp; VECTORS | Adobe Stock">
            <a:extLst>
              <a:ext uri="{FF2B5EF4-FFF2-40B4-BE49-F238E27FC236}">
                <a16:creationId xmlns:a16="http://schemas.microsoft.com/office/drawing/2014/main" id="{E586327C-6A7C-49BA-8EB5-E989F73F0F51}"/>
              </a:ext>
            </a:extLst>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8648186" y="6513328"/>
            <a:ext cx="399917" cy="399917"/>
          </a:xfrm>
          <a:prstGeom prst="rect">
            <a:avLst/>
          </a:prstGeom>
          <a:noFill/>
          <a:extLst>
            <a:ext uri="{909E8E84-426E-40DD-AFC4-6F175D3DCCD1}">
              <a14:hiddenFill xmlns:a14="http://schemas.microsoft.com/office/drawing/2010/main">
                <a:solidFill>
                  <a:srgbClr val="FFFFFF"/>
                </a:solidFill>
              </a14:hiddenFill>
            </a:ext>
          </a:extLst>
        </p:spPr>
      </p:pic>
      <p:sp>
        <p:nvSpPr>
          <p:cNvPr id="389" name="TextBox 16">
            <a:extLst>
              <a:ext uri="{FF2B5EF4-FFF2-40B4-BE49-F238E27FC236}">
                <a16:creationId xmlns:a16="http://schemas.microsoft.com/office/drawing/2014/main" id="{453F78B4-CCFA-4AB0-8E22-08318BCC8C07}"/>
              </a:ext>
            </a:extLst>
          </p:cNvPr>
          <p:cNvSpPr txBox="1">
            <a:spLocks noChangeArrowheads="1"/>
          </p:cNvSpPr>
          <p:nvPr/>
        </p:nvSpPr>
        <p:spPr bwMode="auto">
          <a:xfrm>
            <a:off x="5779424" y="1043492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sp>
        <p:nvSpPr>
          <p:cNvPr id="390" name="TextBox 16">
            <a:extLst>
              <a:ext uri="{FF2B5EF4-FFF2-40B4-BE49-F238E27FC236}">
                <a16:creationId xmlns:a16="http://schemas.microsoft.com/office/drawing/2014/main" id="{7A8A50E7-177F-48C3-8BE3-D4CF018155D3}"/>
              </a:ext>
            </a:extLst>
          </p:cNvPr>
          <p:cNvSpPr txBox="1">
            <a:spLocks noChangeArrowheads="1"/>
          </p:cNvSpPr>
          <p:nvPr/>
        </p:nvSpPr>
        <p:spPr bwMode="auto">
          <a:xfrm>
            <a:off x="7003518" y="962844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sp>
        <p:nvSpPr>
          <p:cNvPr id="391" name="TextBox 16">
            <a:extLst>
              <a:ext uri="{FF2B5EF4-FFF2-40B4-BE49-F238E27FC236}">
                <a16:creationId xmlns:a16="http://schemas.microsoft.com/office/drawing/2014/main" id="{9C137B29-5091-4A5B-97F0-671DFCD129BE}"/>
              </a:ext>
            </a:extLst>
          </p:cNvPr>
          <p:cNvSpPr txBox="1">
            <a:spLocks noChangeArrowheads="1"/>
          </p:cNvSpPr>
          <p:nvPr/>
        </p:nvSpPr>
        <p:spPr bwMode="auto">
          <a:xfrm>
            <a:off x="4776847" y="6041707"/>
            <a:ext cx="172546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 and investigation into contextual sources </a:t>
            </a:r>
          </a:p>
        </p:txBody>
      </p:sp>
      <p:sp>
        <p:nvSpPr>
          <p:cNvPr id="392" name="TextBox 16">
            <a:extLst>
              <a:ext uri="{FF2B5EF4-FFF2-40B4-BE49-F238E27FC236}">
                <a16:creationId xmlns:a16="http://schemas.microsoft.com/office/drawing/2014/main" id="{1FCAFED5-FF28-4E5B-BF13-AF14469BB9B6}"/>
              </a:ext>
            </a:extLst>
          </p:cNvPr>
          <p:cNvSpPr txBox="1">
            <a:spLocks noChangeArrowheads="1"/>
          </p:cNvSpPr>
          <p:nvPr/>
        </p:nvSpPr>
        <p:spPr bwMode="auto">
          <a:xfrm>
            <a:off x="1772047" y="1218508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sp>
        <p:nvSpPr>
          <p:cNvPr id="393" name="TextBox 16">
            <a:extLst>
              <a:ext uri="{FF2B5EF4-FFF2-40B4-BE49-F238E27FC236}">
                <a16:creationId xmlns:a16="http://schemas.microsoft.com/office/drawing/2014/main" id="{96E616A7-2602-4E36-BC66-52B23E987981}"/>
              </a:ext>
            </a:extLst>
          </p:cNvPr>
          <p:cNvSpPr txBox="1">
            <a:spLocks noChangeArrowheads="1"/>
          </p:cNvSpPr>
          <p:nvPr/>
        </p:nvSpPr>
        <p:spPr bwMode="auto">
          <a:xfrm>
            <a:off x="1576490" y="1664743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sp>
        <p:nvSpPr>
          <p:cNvPr id="397" name="TextBox 16">
            <a:extLst>
              <a:ext uri="{FF2B5EF4-FFF2-40B4-BE49-F238E27FC236}">
                <a16:creationId xmlns:a16="http://schemas.microsoft.com/office/drawing/2014/main" id="{B169898A-A88C-41CE-8811-1C7654DF0EF6}"/>
              </a:ext>
            </a:extLst>
          </p:cNvPr>
          <p:cNvSpPr txBox="1">
            <a:spLocks noChangeArrowheads="1"/>
          </p:cNvSpPr>
          <p:nvPr/>
        </p:nvSpPr>
        <p:spPr bwMode="auto">
          <a:xfrm>
            <a:off x="5280763" y="1664655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sp>
        <p:nvSpPr>
          <p:cNvPr id="398" name="TextBox 16">
            <a:extLst>
              <a:ext uri="{FF2B5EF4-FFF2-40B4-BE49-F238E27FC236}">
                <a16:creationId xmlns:a16="http://schemas.microsoft.com/office/drawing/2014/main" id="{A89E82E2-B710-4246-912E-865827D7E892}"/>
              </a:ext>
            </a:extLst>
          </p:cNvPr>
          <p:cNvSpPr txBox="1">
            <a:spLocks noChangeArrowheads="1"/>
          </p:cNvSpPr>
          <p:nvPr/>
        </p:nvSpPr>
        <p:spPr bwMode="auto">
          <a:xfrm>
            <a:off x="6234150" y="1314273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endParaRPr lang="en-US" altLang="en-US" sz="800" dirty="0">
              <a:cs typeface="Calibri" panose="020F0502020204030204" pitchFamily="34" charset="0"/>
            </a:endParaRPr>
          </a:p>
        </p:txBody>
      </p:sp>
      <p:sp>
        <p:nvSpPr>
          <p:cNvPr id="399" name="TextBox 16">
            <a:extLst>
              <a:ext uri="{FF2B5EF4-FFF2-40B4-BE49-F238E27FC236}">
                <a16:creationId xmlns:a16="http://schemas.microsoft.com/office/drawing/2014/main" id="{F5C9EB7D-D327-497F-A4AE-922528BBFF6B}"/>
              </a:ext>
            </a:extLst>
          </p:cNvPr>
          <p:cNvSpPr txBox="1">
            <a:spLocks noChangeArrowheads="1"/>
          </p:cNvSpPr>
          <p:nvPr/>
        </p:nvSpPr>
        <p:spPr bwMode="auto">
          <a:xfrm>
            <a:off x="7631727" y="1433710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Materials</a:t>
            </a:r>
          </a:p>
        </p:txBody>
      </p:sp>
      <p:sp>
        <p:nvSpPr>
          <p:cNvPr id="407" name="TextBox 16">
            <a:extLst>
              <a:ext uri="{FF2B5EF4-FFF2-40B4-BE49-F238E27FC236}">
                <a16:creationId xmlns:a16="http://schemas.microsoft.com/office/drawing/2014/main" id="{69FE045B-251E-41DF-BDC4-C306ED76707B}"/>
              </a:ext>
            </a:extLst>
          </p:cNvPr>
          <p:cNvSpPr txBox="1">
            <a:spLocks noChangeArrowheads="1"/>
          </p:cNvSpPr>
          <p:nvPr/>
        </p:nvSpPr>
        <p:spPr bwMode="auto">
          <a:xfrm>
            <a:off x="8868761" y="1134417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Materials</a:t>
            </a:r>
          </a:p>
        </p:txBody>
      </p:sp>
      <p:sp>
        <p:nvSpPr>
          <p:cNvPr id="408" name="TextBox 16">
            <a:extLst>
              <a:ext uri="{FF2B5EF4-FFF2-40B4-BE49-F238E27FC236}">
                <a16:creationId xmlns:a16="http://schemas.microsoft.com/office/drawing/2014/main" id="{B5AFFFDE-1616-4891-9F05-BC45CBBBC032}"/>
              </a:ext>
            </a:extLst>
          </p:cNvPr>
          <p:cNvSpPr txBox="1">
            <a:spLocks noChangeArrowheads="1"/>
          </p:cNvSpPr>
          <p:nvPr/>
        </p:nvSpPr>
        <p:spPr bwMode="auto">
          <a:xfrm>
            <a:off x="199529" y="1039037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Materials</a:t>
            </a:r>
          </a:p>
        </p:txBody>
      </p:sp>
      <p:sp>
        <p:nvSpPr>
          <p:cNvPr id="409" name="TextBox 16">
            <a:extLst>
              <a:ext uri="{FF2B5EF4-FFF2-40B4-BE49-F238E27FC236}">
                <a16:creationId xmlns:a16="http://schemas.microsoft.com/office/drawing/2014/main" id="{DF9243DF-479B-4C84-9A83-7E67632561C7}"/>
              </a:ext>
            </a:extLst>
          </p:cNvPr>
          <p:cNvSpPr txBox="1">
            <a:spLocks noChangeArrowheads="1"/>
          </p:cNvSpPr>
          <p:nvPr/>
        </p:nvSpPr>
        <p:spPr bwMode="auto">
          <a:xfrm>
            <a:off x="4671571" y="1042958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Materials</a:t>
            </a:r>
          </a:p>
        </p:txBody>
      </p:sp>
      <p:sp>
        <p:nvSpPr>
          <p:cNvPr id="410" name="TextBox 16">
            <a:extLst>
              <a:ext uri="{FF2B5EF4-FFF2-40B4-BE49-F238E27FC236}">
                <a16:creationId xmlns:a16="http://schemas.microsoft.com/office/drawing/2014/main" id="{A68D2957-0123-44C9-96E8-4F17EB085FC0}"/>
              </a:ext>
            </a:extLst>
          </p:cNvPr>
          <p:cNvSpPr txBox="1">
            <a:spLocks noChangeArrowheads="1"/>
          </p:cNvSpPr>
          <p:nvPr/>
        </p:nvSpPr>
        <p:spPr bwMode="auto">
          <a:xfrm>
            <a:off x="4296590" y="1431451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Materials</a:t>
            </a:r>
          </a:p>
        </p:txBody>
      </p:sp>
      <p:sp>
        <p:nvSpPr>
          <p:cNvPr id="411" name="TextBox 16">
            <a:extLst>
              <a:ext uri="{FF2B5EF4-FFF2-40B4-BE49-F238E27FC236}">
                <a16:creationId xmlns:a16="http://schemas.microsoft.com/office/drawing/2014/main" id="{01CE696F-B399-45F2-88EE-C94AE304CFFB}"/>
              </a:ext>
            </a:extLst>
          </p:cNvPr>
          <p:cNvSpPr txBox="1">
            <a:spLocks noChangeArrowheads="1"/>
          </p:cNvSpPr>
          <p:nvPr/>
        </p:nvSpPr>
        <p:spPr bwMode="auto">
          <a:xfrm>
            <a:off x="2257112" y="1271027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Materials</a:t>
            </a:r>
          </a:p>
        </p:txBody>
      </p:sp>
      <p:sp>
        <p:nvSpPr>
          <p:cNvPr id="412" name="TextBox 16">
            <a:extLst>
              <a:ext uri="{FF2B5EF4-FFF2-40B4-BE49-F238E27FC236}">
                <a16:creationId xmlns:a16="http://schemas.microsoft.com/office/drawing/2014/main" id="{59413C81-A3ED-42EB-A6BE-1EB3FCDD449F}"/>
              </a:ext>
            </a:extLst>
          </p:cNvPr>
          <p:cNvSpPr txBox="1">
            <a:spLocks noChangeArrowheads="1"/>
          </p:cNvSpPr>
          <p:nvPr/>
        </p:nvSpPr>
        <p:spPr bwMode="auto">
          <a:xfrm>
            <a:off x="4296441" y="1628490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Materials</a:t>
            </a:r>
          </a:p>
        </p:txBody>
      </p:sp>
      <p:sp>
        <p:nvSpPr>
          <p:cNvPr id="413" name="TextBox 16">
            <a:extLst>
              <a:ext uri="{FF2B5EF4-FFF2-40B4-BE49-F238E27FC236}">
                <a16:creationId xmlns:a16="http://schemas.microsoft.com/office/drawing/2014/main" id="{D193D7A7-1717-4F40-9209-796D124261D7}"/>
              </a:ext>
            </a:extLst>
          </p:cNvPr>
          <p:cNvSpPr txBox="1">
            <a:spLocks noChangeArrowheads="1"/>
          </p:cNvSpPr>
          <p:nvPr/>
        </p:nvSpPr>
        <p:spPr bwMode="auto">
          <a:xfrm>
            <a:off x="8341540" y="9637220"/>
            <a:ext cx="82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 tone, texture and form.</a:t>
            </a:r>
          </a:p>
        </p:txBody>
      </p:sp>
      <p:sp>
        <p:nvSpPr>
          <p:cNvPr id="414" name="TextBox 16">
            <a:extLst>
              <a:ext uri="{FF2B5EF4-FFF2-40B4-BE49-F238E27FC236}">
                <a16:creationId xmlns:a16="http://schemas.microsoft.com/office/drawing/2014/main" id="{E12DDE63-AB81-4282-86BE-434B866B724F}"/>
              </a:ext>
            </a:extLst>
          </p:cNvPr>
          <p:cNvSpPr txBox="1">
            <a:spLocks noChangeArrowheads="1"/>
          </p:cNvSpPr>
          <p:nvPr/>
        </p:nvSpPr>
        <p:spPr bwMode="auto">
          <a:xfrm>
            <a:off x="4188613" y="8517861"/>
            <a:ext cx="82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 tone, texture and form</a:t>
            </a:r>
          </a:p>
        </p:txBody>
      </p:sp>
      <p:sp>
        <p:nvSpPr>
          <p:cNvPr id="415" name="TextBox 16">
            <a:extLst>
              <a:ext uri="{FF2B5EF4-FFF2-40B4-BE49-F238E27FC236}">
                <a16:creationId xmlns:a16="http://schemas.microsoft.com/office/drawing/2014/main" id="{7721F627-9733-43E6-9311-AE2E7CBF89D8}"/>
              </a:ext>
            </a:extLst>
          </p:cNvPr>
          <p:cNvSpPr txBox="1">
            <a:spLocks noChangeArrowheads="1"/>
          </p:cNvSpPr>
          <p:nvPr/>
        </p:nvSpPr>
        <p:spPr bwMode="auto">
          <a:xfrm>
            <a:off x="1981161" y="8560536"/>
            <a:ext cx="825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 tone, texture and form</a:t>
            </a:r>
          </a:p>
        </p:txBody>
      </p:sp>
      <p:sp>
        <p:nvSpPr>
          <p:cNvPr id="418" name="TextBox 16">
            <a:extLst>
              <a:ext uri="{FF2B5EF4-FFF2-40B4-BE49-F238E27FC236}">
                <a16:creationId xmlns:a16="http://schemas.microsoft.com/office/drawing/2014/main" id="{AAC9E5E4-F7B4-4B4C-AEC7-28AA2100C53C}"/>
              </a:ext>
            </a:extLst>
          </p:cNvPr>
          <p:cNvSpPr txBox="1">
            <a:spLocks noChangeArrowheads="1"/>
          </p:cNvSpPr>
          <p:nvPr/>
        </p:nvSpPr>
        <p:spPr bwMode="auto">
          <a:xfrm>
            <a:off x="7151352" y="1181319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a:t>
            </a:r>
          </a:p>
        </p:txBody>
      </p:sp>
      <p:sp>
        <p:nvSpPr>
          <p:cNvPr id="419" name="TextBox 16">
            <a:extLst>
              <a:ext uri="{FF2B5EF4-FFF2-40B4-BE49-F238E27FC236}">
                <a16:creationId xmlns:a16="http://schemas.microsoft.com/office/drawing/2014/main" id="{94BA422F-99BD-4428-99BD-DC58EC8C1264}"/>
              </a:ext>
            </a:extLst>
          </p:cNvPr>
          <p:cNvSpPr txBox="1">
            <a:spLocks noChangeArrowheads="1"/>
          </p:cNvSpPr>
          <p:nvPr/>
        </p:nvSpPr>
        <p:spPr bwMode="auto">
          <a:xfrm>
            <a:off x="6219298" y="6099423"/>
            <a:ext cx="14198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 development. Brainstorming</a:t>
            </a:r>
          </a:p>
        </p:txBody>
      </p:sp>
      <p:sp>
        <p:nvSpPr>
          <p:cNvPr id="422" name="TextBox 16">
            <a:extLst>
              <a:ext uri="{FF2B5EF4-FFF2-40B4-BE49-F238E27FC236}">
                <a16:creationId xmlns:a16="http://schemas.microsoft.com/office/drawing/2014/main" id="{E08FF09F-67E7-4315-8F2F-61828EEFDB16}"/>
              </a:ext>
            </a:extLst>
          </p:cNvPr>
          <p:cNvSpPr txBox="1">
            <a:spLocks noChangeArrowheads="1"/>
          </p:cNvSpPr>
          <p:nvPr/>
        </p:nvSpPr>
        <p:spPr bwMode="auto">
          <a:xfrm>
            <a:off x="2538996" y="837305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Materials</a:t>
            </a:r>
          </a:p>
        </p:txBody>
      </p:sp>
      <p:sp>
        <p:nvSpPr>
          <p:cNvPr id="485" name="TextBox 16">
            <a:extLst>
              <a:ext uri="{FF2B5EF4-FFF2-40B4-BE49-F238E27FC236}">
                <a16:creationId xmlns:a16="http://schemas.microsoft.com/office/drawing/2014/main" id="{B07B87CE-ACA8-400C-815B-50E5F44DFA6E}"/>
              </a:ext>
            </a:extLst>
          </p:cNvPr>
          <p:cNvSpPr txBox="1">
            <a:spLocks noChangeArrowheads="1"/>
          </p:cNvSpPr>
          <p:nvPr/>
        </p:nvSpPr>
        <p:spPr bwMode="auto">
          <a:xfrm>
            <a:off x="3302248" y="741709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 ideas.</a:t>
            </a:r>
          </a:p>
        </p:txBody>
      </p:sp>
      <p:sp>
        <p:nvSpPr>
          <p:cNvPr id="486" name="TextBox 16">
            <a:extLst>
              <a:ext uri="{FF2B5EF4-FFF2-40B4-BE49-F238E27FC236}">
                <a16:creationId xmlns:a16="http://schemas.microsoft.com/office/drawing/2014/main" id="{2187D867-4629-4F3D-9F20-AC0117779E63}"/>
              </a:ext>
            </a:extLst>
          </p:cNvPr>
          <p:cNvSpPr txBox="1">
            <a:spLocks noChangeArrowheads="1"/>
          </p:cNvSpPr>
          <p:nvPr/>
        </p:nvSpPr>
        <p:spPr bwMode="auto">
          <a:xfrm>
            <a:off x="5181273" y="744759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Reviewing and Refining</a:t>
            </a:r>
          </a:p>
        </p:txBody>
      </p:sp>
      <p:sp>
        <p:nvSpPr>
          <p:cNvPr id="487" name="TextBox 16">
            <a:extLst>
              <a:ext uri="{FF2B5EF4-FFF2-40B4-BE49-F238E27FC236}">
                <a16:creationId xmlns:a16="http://schemas.microsoft.com/office/drawing/2014/main" id="{1C919923-9537-4C32-B01A-E34AAFE56AF9}"/>
              </a:ext>
            </a:extLst>
          </p:cNvPr>
          <p:cNvSpPr txBox="1">
            <a:spLocks noChangeArrowheads="1"/>
          </p:cNvSpPr>
          <p:nvPr/>
        </p:nvSpPr>
        <p:spPr bwMode="auto">
          <a:xfrm>
            <a:off x="6603248" y="1046992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Materials</a:t>
            </a:r>
          </a:p>
        </p:txBody>
      </p:sp>
      <p:sp>
        <p:nvSpPr>
          <p:cNvPr id="488" name="TextBox 16">
            <a:extLst>
              <a:ext uri="{FF2B5EF4-FFF2-40B4-BE49-F238E27FC236}">
                <a16:creationId xmlns:a16="http://schemas.microsoft.com/office/drawing/2014/main" id="{6858FEDC-E824-4836-9776-1F230AF2186A}"/>
              </a:ext>
            </a:extLst>
          </p:cNvPr>
          <p:cNvSpPr txBox="1">
            <a:spLocks noChangeArrowheads="1"/>
          </p:cNvSpPr>
          <p:nvPr/>
        </p:nvSpPr>
        <p:spPr bwMode="auto">
          <a:xfrm>
            <a:off x="2073616" y="646457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Paint</a:t>
            </a:r>
          </a:p>
        </p:txBody>
      </p:sp>
      <p:sp>
        <p:nvSpPr>
          <p:cNvPr id="489" name="TextBox 16">
            <a:extLst>
              <a:ext uri="{FF2B5EF4-FFF2-40B4-BE49-F238E27FC236}">
                <a16:creationId xmlns:a16="http://schemas.microsoft.com/office/drawing/2014/main" id="{E959AC6A-AB71-44F7-899C-EFB083CC5128}"/>
              </a:ext>
            </a:extLst>
          </p:cNvPr>
          <p:cNvSpPr txBox="1">
            <a:spLocks noChangeArrowheads="1"/>
          </p:cNvSpPr>
          <p:nvPr/>
        </p:nvSpPr>
        <p:spPr bwMode="auto">
          <a:xfrm>
            <a:off x="7347841" y="754071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Paint</a:t>
            </a:r>
          </a:p>
        </p:txBody>
      </p:sp>
      <p:sp>
        <p:nvSpPr>
          <p:cNvPr id="502" name="TextBox 16">
            <a:extLst>
              <a:ext uri="{FF2B5EF4-FFF2-40B4-BE49-F238E27FC236}">
                <a16:creationId xmlns:a16="http://schemas.microsoft.com/office/drawing/2014/main" id="{3A7A2E85-7514-4E36-A97F-F82154820949}"/>
              </a:ext>
            </a:extLst>
          </p:cNvPr>
          <p:cNvSpPr txBox="1">
            <a:spLocks noChangeArrowheads="1"/>
          </p:cNvSpPr>
          <p:nvPr/>
        </p:nvSpPr>
        <p:spPr bwMode="auto">
          <a:xfrm>
            <a:off x="5677735" y="963108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Photography and editing</a:t>
            </a:r>
          </a:p>
        </p:txBody>
      </p:sp>
      <p:sp>
        <p:nvSpPr>
          <p:cNvPr id="517" name="TextBox 16">
            <a:extLst>
              <a:ext uri="{FF2B5EF4-FFF2-40B4-BE49-F238E27FC236}">
                <a16:creationId xmlns:a16="http://schemas.microsoft.com/office/drawing/2014/main" id="{E1479431-73AC-4921-8889-8A113F79C6D5}"/>
              </a:ext>
            </a:extLst>
          </p:cNvPr>
          <p:cNvSpPr txBox="1">
            <a:spLocks noChangeArrowheads="1"/>
          </p:cNvSpPr>
          <p:nvPr/>
        </p:nvSpPr>
        <p:spPr bwMode="auto">
          <a:xfrm>
            <a:off x="2836939" y="9999955"/>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Photography and editing</a:t>
            </a:r>
          </a:p>
        </p:txBody>
      </p:sp>
      <p:sp>
        <p:nvSpPr>
          <p:cNvPr id="518" name="TextBox 16">
            <a:extLst>
              <a:ext uri="{FF2B5EF4-FFF2-40B4-BE49-F238E27FC236}">
                <a16:creationId xmlns:a16="http://schemas.microsoft.com/office/drawing/2014/main" id="{BDA3FE8A-F1F4-4387-A3BD-1CA63179D723}"/>
              </a:ext>
            </a:extLst>
          </p:cNvPr>
          <p:cNvSpPr txBox="1">
            <a:spLocks noChangeArrowheads="1"/>
          </p:cNvSpPr>
          <p:nvPr/>
        </p:nvSpPr>
        <p:spPr bwMode="auto">
          <a:xfrm>
            <a:off x="1194127" y="7764266"/>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Photography and editing</a:t>
            </a:r>
          </a:p>
        </p:txBody>
      </p:sp>
      <p:sp>
        <p:nvSpPr>
          <p:cNvPr id="540" name="TextBox 16">
            <a:extLst>
              <a:ext uri="{FF2B5EF4-FFF2-40B4-BE49-F238E27FC236}">
                <a16:creationId xmlns:a16="http://schemas.microsoft.com/office/drawing/2014/main" id="{AE2CF62B-F65F-486C-B4BA-6F786DF5F2C0}"/>
              </a:ext>
            </a:extLst>
          </p:cNvPr>
          <p:cNvSpPr txBox="1">
            <a:spLocks noChangeArrowheads="1"/>
          </p:cNvSpPr>
          <p:nvPr/>
        </p:nvSpPr>
        <p:spPr bwMode="auto">
          <a:xfrm>
            <a:off x="4092399" y="963295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Gallery Trip</a:t>
            </a:r>
          </a:p>
        </p:txBody>
      </p:sp>
      <p:cxnSp>
        <p:nvCxnSpPr>
          <p:cNvPr id="541" name="Straight Connector 540">
            <a:extLst>
              <a:ext uri="{FF2B5EF4-FFF2-40B4-BE49-F238E27FC236}">
                <a16:creationId xmlns:a16="http://schemas.microsoft.com/office/drawing/2014/main" id="{3CEDCF5D-7F3B-4793-B331-7748EC6820E1}"/>
              </a:ext>
            </a:extLst>
          </p:cNvPr>
          <p:cNvCxnSpPr>
            <a:cxnSpLocks/>
          </p:cNvCxnSpPr>
          <p:nvPr/>
        </p:nvCxnSpPr>
        <p:spPr>
          <a:xfrm>
            <a:off x="5168559" y="8868009"/>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543" name="TextBox 16">
            <a:extLst>
              <a:ext uri="{FF2B5EF4-FFF2-40B4-BE49-F238E27FC236}">
                <a16:creationId xmlns:a16="http://schemas.microsoft.com/office/drawing/2014/main" id="{04075B5A-B40B-4349-96A7-69A45B8CD255}"/>
              </a:ext>
            </a:extLst>
          </p:cNvPr>
          <p:cNvSpPr txBox="1">
            <a:spLocks noChangeArrowheads="1"/>
          </p:cNvSpPr>
          <p:nvPr/>
        </p:nvSpPr>
        <p:spPr bwMode="auto">
          <a:xfrm>
            <a:off x="6510521" y="870543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Printing</a:t>
            </a:r>
          </a:p>
        </p:txBody>
      </p:sp>
      <p:sp>
        <p:nvSpPr>
          <p:cNvPr id="544" name="TextBox 16">
            <a:extLst>
              <a:ext uri="{FF2B5EF4-FFF2-40B4-BE49-F238E27FC236}">
                <a16:creationId xmlns:a16="http://schemas.microsoft.com/office/drawing/2014/main" id="{9BE612E9-3317-4199-9214-92DB68F7E010}"/>
              </a:ext>
            </a:extLst>
          </p:cNvPr>
          <p:cNvSpPr txBox="1">
            <a:spLocks noChangeArrowheads="1"/>
          </p:cNvSpPr>
          <p:nvPr/>
        </p:nvSpPr>
        <p:spPr bwMode="auto">
          <a:xfrm>
            <a:off x="5634903" y="1261052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Printing</a:t>
            </a:r>
          </a:p>
        </p:txBody>
      </p:sp>
      <p:sp>
        <p:nvSpPr>
          <p:cNvPr id="545" name="TextBox 16">
            <a:extLst>
              <a:ext uri="{FF2B5EF4-FFF2-40B4-BE49-F238E27FC236}">
                <a16:creationId xmlns:a16="http://schemas.microsoft.com/office/drawing/2014/main" id="{8699F407-75EB-448B-BB4C-66D820E11C90}"/>
              </a:ext>
            </a:extLst>
          </p:cNvPr>
          <p:cNvSpPr txBox="1">
            <a:spLocks noChangeArrowheads="1"/>
          </p:cNvSpPr>
          <p:nvPr/>
        </p:nvSpPr>
        <p:spPr bwMode="auto">
          <a:xfrm>
            <a:off x="400806" y="1391552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Printing</a:t>
            </a:r>
          </a:p>
        </p:txBody>
      </p:sp>
      <p:sp>
        <p:nvSpPr>
          <p:cNvPr id="546" name="TextBox 16">
            <a:extLst>
              <a:ext uri="{FF2B5EF4-FFF2-40B4-BE49-F238E27FC236}">
                <a16:creationId xmlns:a16="http://schemas.microsoft.com/office/drawing/2014/main" id="{F26A42B0-08EC-4316-842F-F34385686BB4}"/>
              </a:ext>
            </a:extLst>
          </p:cNvPr>
          <p:cNvSpPr txBox="1">
            <a:spLocks noChangeArrowheads="1"/>
          </p:cNvSpPr>
          <p:nvPr/>
        </p:nvSpPr>
        <p:spPr bwMode="auto">
          <a:xfrm>
            <a:off x="5892458" y="14723381"/>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err="1">
                <a:cs typeface="Calibri" panose="020F0502020204030204" pitchFamily="34" charset="0"/>
              </a:rPr>
              <a:t>Colour</a:t>
            </a:r>
            <a:endParaRPr lang="en-US" altLang="en-US" sz="800" dirty="0">
              <a:cs typeface="Calibri" panose="020F0502020204030204" pitchFamily="34" charset="0"/>
            </a:endParaRPr>
          </a:p>
          <a:p>
            <a:pPr algn="ctr" eaLnBrk="1" hangingPunct="1"/>
            <a:r>
              <a:rPr lang="en-US" altLang="en-US" sz="800" dirty="0">
                <a:cs typeface="Calibri" panose="020F0502020204030204" pitchFamily="34" charset="0"/>
              </a:rPr>
              <a:t> Theory</a:t>
            </a:r>
          </a:p>
        </p:txBody>
      </p:sp>
      <p:sp>
        <p:nvSpPr>
          <p:cNvPr id="547" name="TextBox 16">
            <a:extLst>
              <a:ext uri="{FF2B5EF4-FFF2-40B4-BE49-F238E27FC236}">
                <a16:creationId xmlns:a16="http://schemas.microsoft.com/office/drawing/2014/main" id="{538CFB10-CB03-416A-A798-A947503A41BF}"/>
              </a:ext>
            </a:extLst>
          </p:cNvPr>
          <p:cNvSpPr txBox="1">
            <a:spLocks noChangeArrowheads="1"/>
          </p:cNvSpPr>
          <p:nvPr/>
        </p:nvSpPr>
        <p:spPr bwMode="auto">
          <a:xfrm>
            <a:off x="6307540" y="1440058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err="1">
                <a:cs typeface="Calibri" panose="020F0502020204030204" pitchFamily="34" charset="0"/>
              </a:rPr>
              <a:t>Colour</a:t>
            </a:r>
            <a:endParaRPr lang="en-US" altLang="en-US" sz="800" dirty="0">
              <a:cs typeface="Calibri" panose="020F0502020204030204" pitchFamily="34" charset="0"/>
            </a:endParaRPr>
          </a:p>
          <a:p>
            <a:pPr algn="ctr" eaLnBrk="1" hangingPunct="1"/>
            <a:r>
              <a:rPr lang="en-US" altLang="en-US" sz="800" dirty="0">
                <a:cs typeface="Calibri" panose="020F0502020204030204" pitchFamily="34" charset="0"/>
              </a:rPr>
              <a:t> Theory</a:t>
            </a:r>
          </a:p>
        </p:txBody>
      </p:sp>
      <p:sp>
        <p:nvSpPr>
          <p:cNvPr id="548" name="TextBox 16">
            <a:extLst>
              <a:ext uri="{FF2B5EF4-FFF2-40B4-BE49-F238E27FC236}">
                <a16:creationId xmlns:a16="http://schemas.microsoft.com/office/drawing/2014/main" id="{B1BEFE02-7828-4134-8D54-82712B9F3D43}"/>
              </a:ext>
            </a:extLst>
          </p:cNvPr>
          <p:cNvSpPr txBox="1">
            <a:spLocks noChangeArrowheads="1"/>
          </p:cNvSpPr>
          <p:nvPr/>
        </p:nvSpPr>
        <p:spPr bwMode="auto">
          <a:xfrm>
            <a:off x="6409988" y="12013250"/>
            <a:ext cx="6702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err="1">
                <a:cs typeface="Calibri" panose="020F0502020204030204" pitchFamily="34" charset="0"/>
              </a:rPr>
              <a:t>Colour</a:t>
            </a:r>
            <a:endParaRPr lang="en-US" altLang="en-US" sz="800" dirty="0">
              <a:cs typeface="Calibri" panose="020F0502020204030204" pitchFamily="34" charset="0"/>
            </a:endParaRPr>
          </a:p>
          <a:p>
            <a:pPr algn="ctr" eaLnBrk="1" hangingPunct="1"/>
            <a:r>
              <a:rPr lang="en-US" altLang="en-US" sz="800" dirty="0">
                <a:cs typeface="Calibri" panose="020F0502020204030204" pitchFamily="34" charset="0"/>
              </a:rPr>
              <a:t> Theory</a:t>
            </a:r>
          </a:p>
        </p:txBody>
      </p:sp>
      <p:sp>
        <p:nvSpPr>
          <p:cNvPr id="549" name="TextBox 16">
            <a:extLst>
              <a:ext uri="{FF2B5EF4-FFF2-40B4-BE49-F238E27FC236}">
                <a16:creationId xmlns:a16="http://schemas.microsoft.com/office/drawing/2014/main" id="{E1B24E1E-154A-4F90-858D-B0BB2E162BB9}"/>
              </a:ext>
            </a:extLst>
          </p:cNvPr>
          <p:cNvSpPr txBox="1">
            <a:spLocks noChangeArrowheads="1"/>
          </p:cNvSpPr>
          <p:nvPr/>
        </p:nvSpPr>
        <p:spPr bwMode="auto">
          <a:xfrm>
            <a:off x="4575636" y="1255573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err="1">
                <a:cs typeface="Calibri" panose="020F0502020204030204" pitchFamily="34" charset="0"/>
              </a:rPr>
              <a:t>Colour</a:t>
            </a:r>
            <a:endParaRPr lang="en-US" altLang="en-US" sz="800" dirty="0">
              <a:cs typeface="Calibri" panose="020F0502020204030204" pitchFamily="34" charset="0"/>
            </a:endParaRPr>
          </a:p>
          <a:p>
            <a:pPr algn="ctr" eaLnBrk="1" hangingPunct="1"/>
            <a:r>
              <a:rPr lang="en-US" altLang="en-US" sz="800" dirty="0">
                <a:cs typeface="Calibri" panose="020F0502020204030204" pitchFamily="34" charset="0"/>
              </a:rPr>
              <a:t> Theory</a:t>
            </a:r>
          </a:p>
        </p:txBody>
      </p:sp>
      <p:sp>
        <p:nvSpPr>
          <p:cNvPr id="550" name="TextBox 16">
            <a:extLst>
              <a:ext uri="{FF2B5EF4-FFF2-40B4-BE49-F238E27FC236}">
                <a16:creationId xmlns:a16="http://schemas.microsoft.com/office/drawing/2014/main" id="{5A532057-0AAB-4097-A08A-3D53B1CDD5B2}"/>
              </a:ext>
            </a:extLst>
          </p:cNvPr>
          <p:cNvSpPr txBox="1">
            <a:spLocks noChangeArrowheads="1"/>
          </p:cNvSpPr>
          <p:nvPr/>
        </p:nvSpPr>
        <p:spPr bwMode="auto">
          <a:xfrm>
            <a:off x="1915849" y="1480693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err="1">
                <a:cs typeface="Calibri" panose="020F0502020204030204" pitchFamily="34" charset="0"/>
              </a:rPr>
              <a:t>Colour</a:t>
            </a:r>
            <a:endParaRPr lang="en-US" altLang="en-US" sz="800" dirty="0">
              <a:cs typeface="Calibri" panose="020F0502020204030204" pitchFamily="34" charset="0"/>
            </a:endParaRPr>
          </a:p>
          <a:p>
            <a:pPr algn="ctr" eaLnBrk="1" hangingPunct="1"/>
            <a:r>
              <a:rPr lang="en-US" altLang="en-US" sz="800" dirty="0">
                <a:cs typeface="Calibri" panose="020F0502020204030204" pitchFamily="34" charset="0"/>
              </a:rPr>
              <a:t> Theory</a:t>
            </a:r>
          </a:p>
        </p:txBody>
      </p:sp>
      <p:sp>
        <p:nvSpPr>
          <p:cNvPr id="551" name="TextBox 16">
            <a:extLst>
              <a:ext uri="{FF2B5EF4-FFF2-40B4-BE49-F238E27FC236}">
                <a16:creationId xmlns:a16="http://schemas.microsoft.com/office/drawing/2014/main" id="{4BC7ED39-9603-479B-9CEB-0CFCFBDFBA37}"/>
              </a:ext>
            </a:extLst>
          </p:cNvPr>
          <p:cNvSpPr txBox="1">
            <a:spLocks noChangeArrowheads="1"/>
          </p:cNvSpPr>
          <p:nvPr/>
        </p:nvSpPr>
        <p:spPr bwMode="auto">
          <a:xfrm>
            <a:off x="4952677" y="1396668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sp>
        <p:nvSpPr>
          <p:cNvPr id="552" name="TextBox 16">
            <a:extLst>
              <a:ext uri="{FF2B5EF4-FFF2-40B4-BE49-F238E27FC236}">
                <a16:creationId xmlns:a16="http://schemas.microsoft.com/office/drawing/2014/main" id="{730524D9-4222-4073-8302-0DD71780D4AB}"/>
              </a:ext>
            </a:extLst>
          </p:cNvPr>
          <p:cNvSpPr txBox="1">
            <a:spLocks noChangeArrowheads="1"/>
          </p:cNvSpPr>
          <p:nvPr/>
        </p:nvSpPr>
        <p:spPr bwMode="auto">
          <a:xfrm>
            <a:off x="2192367" y="1662044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a:t>
            </a:r>
          </a:p>
        </p:txBody>
      </p:sp>
      <p:sp>
        <p:nvSpPr>
          <p:cNvPr id="554" name="TextBox 16">
            <a:extLst>
              <a:ext uri="{FF2B5EF4-FFF2-40B4-BE49-F238E27FC236}">
                <a16:creationId xmlns:a16="http://schemas.microsoft.com/office/drawing/2014/main" id="{F183AFC8-31ED-4F52-8A8A-DDA3D71A6003}"/>
              </a:ext>
            </a:extLst>
          </p:cNvPr>
          <p:cNvSpPr txBox="1">
            <a:spLocks noChangeArrowheads="1"/>
          </p:cNvSpPr>
          <p:nvPr/>
        </p:nvSpPr>
        <p:spPr bwMode="auto">
          <a:xfrm>
            <a:off x="6766574" y="16208384"/>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a:t>
            </a:r>
          </a:p>
        </p:txBody>
      </p:sp>
      <p:sp>
        <p:nvSpPr>
          <p:cNvPr id="555" name="TextBox 16">
            <a:extLst>
              <a:ext uri="{FF2B5EF4-FFF2-40B4-BE49-F238E27FC236}">
                <a16:creationId xmlns:a16="http://schemas.microsoft.com/office/drawing/2014/main" id="{2DF14D25-B7E2-4431-968A-8B26B04F80D8}"/>
              </a:ext>
            </a:extLst>
          </p:cNvPr>
          <p:cNvSpPr txBox="1">
            <a:spLocks noChangeArrowheads="1"/>
          </p:cNvSpPr>
          <p:nvPr/>
        </p:nvSpPr>
        <p:spPr bwMode="auto">
          <a:xfrm>
            <a:off x="4107882" y="1310571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Textiles</a:t>
            </a:r>
          </a:p>
        </p:txBody>
      </p:sp>
      <p:sp>
        <p:nvSpPr>
          <p:cNvPr id="556" name="TextBox 16">
            <a:extLst>
              <a:ext uri="{FF2B5EF4-FFF2-40B4-BE49-F238E27FC236}">
                <a16:creationId xmlns:a16="http://schemas.microsoft.com/office/drawing/2014/main" id="{3747BBFA-B67E-4693-B94E-1F812C90EB94}"/>
              </a:ext>
            </a:extLst>
          </p:cNvPr>
          <p:cNvSpPr txBox="1">
            <a:spLocks noChangeArrowheads="1"/>
          </p:cNvSpPr>
          <p:nvPr/>
        </p:nvSpPr>
        <p:spPr bwMode="auto">
          <a:xfrm>
            <a:off x="1517092" y="1450471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Textiles</a:t>
            </a:r>
          </a:p>
        </p:txBody>
      </p:sp>
      <p:sp>
        <p:nvSpPr>
          <p:cNvPr id="557" name="TextBox 16">
            <a:extLst>
              <a:ext uri="{FF2B5EF4-FFF2-40B4-BE49-F238E27FC236}">
                <a16:creationId xmlns:a16="http://schemas.microsoft.com/office/drawing/2014/main" id="{5832663E-1070-4158-9B0D-B56EC2F0FB1D}"/>
              </a:ext>
            </a:extLst>
          </p:cNvPr>
          <p:cNvSpPr txBox="1">
            <a:spLocks noChangeArrowheads="1"/>
          </p:cNvSpPr>
          <p:nvPr/>
        </p:nvSpPr>
        <p:spPr bwMode="auto">
          <a:xfrm>
            <a:off x="282874" y="1492679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err="1">
                <a:cs typeface="Calibri" panose="020F0502020204030204" pitchFamily="34" charset="0"/>
              </a:rPr>
              <a:t>Colour</a:t>
            </a:r>
            <a:endParaRPr lang="en-US" altLang="en-US" sz="800" dirty="0">
              <a:cs typeface="Calibri" panose="020F0502020204030204" pitchFamily="34" charset="0"/>
            </a:endParaRPr>
          </a:p>
          <a:p>
            <a:pPr algn="ctr" eaLnBrk="1" hangingPunct="1"/>
            <a:r>
              <a:rPr lang="en-US" altLang="en-US" sz="800" dirty="0">
                <a:cs typeface="Calibri" panose="020F0502020204030204" pitchFamily="34" charset="0"/>
              </a:rPr>
              <a:t> Theory</a:t>
            </a:r>
          </a:p>
        </p:txBody>
      </p:sp>
      <p:sp>
        <p:nvSpPr>
          <p:cNvPr id="558" name="TextBox 16">
            <a:extLst>
              <a:ext uri="{FF2B5EF4-FFF2-40B4-BE49-F238E27FC236}">
                <a16:creationId xmlns:a16="http://schemas.microsoft.com/office/drawing/2014/main" id="{2598C9FA-FD5B-4F15-82C4-85B1BE0B4D99}"/>
              </a:ext>
            </a:extLst>
          </p:cNvPr>
          <p:cNvSpPr txBox="1">
            <a:spLocks noChangeArrowheads="1"/>
          </p:cNvSpPr>
          <p:nvPr/>
        </p:nvSpPr>
        <p:spPr bwMode="auto">
          <a:xfrm>
            <a:off x="6063098" y="1613126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Form</a:t>
            </a:r>
          </a:p>
        </p:txBody>
      </p:sp>
      <p:sp>
        <p:nvSpPr>
          <p:cNvPr id="559" name="TextBox 16">
            <a:extLst>
              <a:ext uri="{FF2B5EF4-FFF2-40B4-BE49-F238E27FC236}">
                <a16:creationId xmlns:a16="http://schemas.microsoft.com/office/drawing/2014/main" id="{D7494656-99FA-416D-BACB-A22A11A97605}"/>
              </a:ext>
            </a:extLst>
          </p:cNvPr>
          <p:cNvSpPr txBox="1">
            <a:spLocks noChangeArrowheads="1"/>
          </p:cNvSpPr>
          <p:nvPr/>
        </p:nvSpPr>
        <p:spPr bwMode="auto">
          <a:xfrm>
            <a:off x="4725785" y="1479321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Pattern</a:t>
            </a:r>
          </a:p>
        </p:txBody>
      </p:sp>
      <p:sp>
        <p:nvSpPr>
          <p:cNvPr id="561" name="TextBox 16">
            <a:extLst>
              <a:ext uri="{FF2B5EF4-FFF2-40B4-BE49-F238E27FC236}">
                <a16:creationId xmlns:a16="http://schemas.microsoft.com/office/drawing/2014/main" id="{B53A0843-38DC-4D90-BB3C-F7DCD10CA329}"/>
              </a:ext>
            </a:extLst>
          </p:cNvPr>
          <p:cNvSpPr txBox="1">
            <a:spLocks noChangeArrowheads="1"/>
          </p:cNvSpPr>
          <p:nvPr/>
        </p:nvSpPr>
        <p:spPr bwMode="auto">
          <a:xfrm>
            <a:off x="2756003" y="12546350"/>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Texture and mark making</a:t>
            </a:r>
          </a:p>
        </p:txBody>
      </p:sp>
      <p:sp>
        <p:nvSpPr>
          <p:cNvPr id="565" name="TextBox 16">
            <a:extLst>
              <a:ext uri="{FF2B5EF4-FFF2-40B4-BE49-F238E27FC236}">
                <a16:creationId xmlns:a16="http://schemas.microsoft.com/office/drawing/2014/main" id="{D96D4FAF-F196-4D46-9C21-440ED4840B1D}"/>
              </a:ext>
            </a:extLst>
          </p:cNvPr>
          <p:cNvSpPr txBox="1">
            <a:spLocks noChangeArrowheads="1"/>
          </p:cNvSpPr>
          <p:nvPr/>
        </p:nvSpPr>
        <p:spPr bwMode="auto">
          <a:xfrm>
            <a:off x="883571" y="1631791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Art History</a:t>
            </a:r>
          </a:p>
        </p:txBody>
      </p:sp>
      <p:sp>
        <p:nvSpPr>
          <p:cNvPr id="566" name="TextBox 16">
            <a:extLst>
              <a:ext uri="{FF2B5EF4-FFF2-40B4-BE49-F238E27FC236}">
                <a16:creationId xmlns:a16="http://schemas.microsoft.com/office/drawing/2014/main" id="{64DE1F04-C9D1-436A-9490-CC1A477051F0}"/>
              </a:ext>
            </a:extLst>
          </p:cNvPr>
          <p:cNvSpPr txBox="1">
            <a:spLocks noChangeArrowheads="1"/>
          </p:cNvSpPr>
          <p:nvPr/>
        </p:nvSpPr>
        <p:spPr bwMode="auto">
          <a:xfrm>
            <a:off x="8969162" y="1262787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Art History</a:t>
            </a:r>
          </a:p>
        </p:txBody>
      </p:sp>
      <p:sp>
        <p:nvSpPr>
          <p:cNvPr id="567" name="TextBox 16">
            <a:extLst>
              <a:ext uri="{FF2B5EF4-FFF2-40B4-BE49-F238E27FC236}">
                <a16:creationId xmlns:a16="http://schemas.microsoft.com/office/drawing/2014/main" id="{23103C96-947E-4EA4-B71A-636A43A16964}"/>
              </a:ext>
            </a:extLst>
          </p:cNvPr>
          <p:cNvSpPr txBox="1">
            <a:spLocks noChangeArrowheads="1"/>
          </p:cNvSpPr>
          <p:nvPr/>
        </p:nvSpPr>
        <p:spPr bwMode="auto">
          <a:xfrm>
            <a:off x="1863670" y="1427986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a:t>
            </a:r>
          </a:p>
        </p:txBody>
      </p:sp>
      <p:sp>
        <p:nvSpPr>
          <p:cNvPr id="568" name="TextBox 16">
            <a:extLst>
              <a:ext uri="{FF2B5EF4-FFF2-40B4-BE49-F238E27FC236}">
                <a16:creationId xmlns:a16="http://schemas.microsoft.com/office/drawing/2014/main" id="{8672C811-969C-4456-8D44-59EE17798515}"/>
              </a:ext>
            </a:extLst>
          </p:cNvPr>
          <p:cNvSpPr txBox="1">
            <a:spLocks noChangeArrowheads="1"/>
          </p:cNvSpPr>
          <p:nvPr/>
        </p:nvSpPr>
        <p:spPr bwMode="auto">
          <a:xfrm>
            <a:off x="2463567" y="1489150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Paint</a:t>
            </a:r>
          </a:p>
        </p:txBody>
      </p:sp>
      <p:sp>
        <p:nvSpPr>
          <p:cNvPr id="569" name="TextBox 16">
            <a:extLst>
              <a:ext uri="{FF2B5EF4-FFF2-40B4-BE49-F238E27FC236}">
                <a16:creationId xmlns:a16="http://schemas.microsoft.com/office/drawing/2014/main" id="{5E8F2E9B-88AE-411A-A945-8D5F939FA2BC}"/>
              </a:ext>
            </a:extLst>
          </p:cNvPr>
          <p:cNvSpPr txBox="1">
            <a:spLocks noChangeArrowheads="1"/>
          </p:cNvSpPr>
          <p:nvPr/>
        </p:nvSpPr>
        <p:spPr bwMode="auto">
          <a:xfrm>
            <a:off x="6560918" y="1260662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Paint</a:t>
            </a:r>
          </a:p>
        </p:txBody>
      </p:sp>
      <p:sp>
        <p:nvSpPr>
          <p:cNvPr id="571" name="TextBox 16">
            <a:extLst>
              <a:ext uri="{FF2B5EF4-FFF2-40B4-BE49-F238E27FC236}">
                <a16:creationId xmlns:a16="http://schemas.microsoft.com/office/drawing/2014/main" id="{1BD8A089-3BB5-4A3A-A72C-E8FC3A4A19E2}"/>
              </a:ext>
            </a:extLst>
          </p:cNvPr>
          <p:cNvSpPr txBox="1">
            <a:spLocks noChangeArrowheads="1"/>
          </p:cNvSpPr>
          <p:nvPr/>
        </p:nvSpPr>
        <p:spPr bwMode="auto">
          <a:xfrm>
            <a:off x="6302825" y="14859570"/>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Paint</a:t>
            </a:r>
          </a:p>
        </p:txBody>
      </p:sp>
      <p:sp>
        <p:nvSpPr>
          <p:cNvPr id="575" name="TextBox 16">
            <a:extLst>
              <a:ext uri="{FF2B5EF4-FFF2-40B4-BE49-F238E27FC236}">
                <a16:creationId xmlns:a16="http://schemas.microsoft.com/office/drawing/2014/main" id="{5B5AEB24-3FC1-4F6B-9DD0-051ECC2B3E2C}"/>
              </a:ext>
            </a:extLst>
          </p:cNvPr>
          <p:cNvSpPr txBox="1">
            <a:spLocks noChangeArrowheads="1"/>
          </p:cNvSpPr>
          <p:nvPr/>
        </p:nvSpPr>
        <p:spPr bwMode="auto">
          <a:xfrm>
            <a:off x="6985720" y="1440241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Ideas</a:t>
            </a:r>
          </a:p>
        </p:txBody>
      </p:sp>
      <p:sp>
        <p:nvSpPr>
          <p:cNvPr id="576" name="TextBox 16">
            <a:extLst>
              <a:ext uri="{FF2B5EF4-FFF2-40B4-BE49-F238E27FC236}">
                <a16:creationId xmlns:a16="http://schemas.microsoft.com/office/drawing/2014/main" id="{4CA7BFDC-44AF-4987-87CA-F8DDB43611F3}"/>
              </a:ext>
            </a:extLst>
          </p:cNvPr>
          <p:cNvSpPr txBox="1">
            <a:spLocks noChangeArrowheads="1"/>
          </p:cNvSpPr>
          <p:nvPr/>
        </p:nvSpPr>
        <p:spPr bwMode="auto">
          <a:xfrm>
            <a:off x="3509043" y="1524058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Ideas</a:t>
            </a:r>
          </a:p>
        </p:txBody>
      </p:sp>
      <p:sp>
        <p:nvSpPr>
          <p:cNvPr id="577" name="TextBox 16">
            <a:extLst>
              <a:ext uri="{FF2B5EF4-FFF2-40B4-BE49-F238E27FC236}">
                <a16:creationId xmlns:a16="http://schemas.microsoft.com/office/drawing/2014/main" id="{B7182D5A-ED24-4ED7-A9F0-0B286571EA24}"/>
              </a:ext>
            </a:extLst>
          </p:cNvPr>
          <p:cNvSpPr txBox="1">
            <a:spLocks noChangeArrowheads="1"/>
          </p:cNvSpPr>
          <p:nvPr/>
        </p:nvSpPr>
        <p:spPr bwMode="auto">
          <a:xfrm>
            <a:off x="5436816" y="1522675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a:t>
            </a:r>
          </a:p>
        </p:txBody>
      </p:sp>
      <p:sp>
        <p:nvSpPr>
          <p:cNvPr id="578" name="TextBox 16">
            <a:extLst>
              <a:ext uri="{FF2B5EF4-FFF2-40B4-BE49-F238E27FC236}">
                <a16:creationId xmlns:a16="http://schemas.microsoft.com/office/drawing/2014/main" id="{9121C6D8-FCE7-48F3-896A-FD7E8CBAC24A}"/>
              </a:ext>
            </a:extLst>
          </p:cNvPr>
          <p:cNvSpPr txBox="1">
            <a:spLocks noChangeArrowheads="1"/>
          </p:cNvSpPr>
          <p:nvPr/>
        </p:nvSpPr>
        <p:spPr bwMode="auto">
          <a:xfrm>
            <a:off x="5098968" y="12584258"/>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Industry </a:t>
            </a:r>
          </a:p>
          <a:p>
            <a:pPr algn="ctr" eaLnBrk="1" hangingPunct="1"/>
            <a:r>
              <a:rPr lang="en-US" altLang="en-US" sz="800" dirty="0">
                <a:cs typeface="Calibri" panose="020F0502020204030204" pitchFamily="34" charset="0"/>
              </a:rPr>
              <a:t>Links</a:t>
            </a:r>
          </a:p>
        </p:txBody>
      </p:sp>
      <p:sp>
        <p:nvSpPr>
          <p:cNvPr id="579" name="TextBox 16">
            <a:extLst>
              <a:ext uri="{FF2B5EF4-FFF2-40B4-BE49-F238E27FC236}">
                <a16:creationId xmlns:a16="http://schemas.microsoft.com/office/drawing/2014/main" id="{40F3E658-632E-49C2-B306-597DDEA987A7}"/>
              </a:ext>
            </a:extLst>
          </p:cNvPr>
          <p:cNvSpPr txBox="1">
            <a:spLocks noChangeArrowheads="1"/>
          </p:cNvSpPr>
          <p:nvPr/>
        </p:nvSpPr>
        <p:spPr bwMode="auto">
          <a:xfrm>
            <a:off x="81863" y="14384635"/>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Industry </a:t>
            </a:r>
          </a:p>
          <a:p>
            <a:pPr algn="ctr" eaLnBrk="1" hangingPunct="1"/>
            <a:r>
              <a:rPr lang="en-US" altLang="en-US" sz="800" dirty="0">
                <a:cs typeface="Calibri" panose="020F0502020204030204" pitchFamily="34" charset="0"/>
              </a:rPr>
              <a:t>Links</a:t>
            </a:r>
          </a:p>
        </p:txBody>
      </p:sp>
      <p:cxnSp>
        <p:nvCxnSpPr>
          <p:cNvPr id="580" name="Straight Connector 579">
            <a:extLst>
              <a:ext uri="{FF2B5EF4-FFF2-40B4-BE49-F238E27FC236}">
                <a16:creationId xmlns:a16="http://schemas.microsoft.com/office/drawing/2014/main" id="{7F154D2F-97A5-44A0-96E8-00649F3F0BC5}"/>
              </a:ext>
            </a:extLst>
          </p:cNvPr>
          <p:cNvCxnSpPr>
            <a:cxnSpLocks/>
          </p:cNvCxnSpPr>
          <p:nvPr/>
        </p:nvCxnSpPr>
        <p:spPr>
          <a:xfrm>
            <a:off x="6858754" y="13162024"/>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581" name="TextBox 16">
            <a:extLst>
              <a:ext uri="{FF2B5EF4-FFF2-40B4-BE49-F238E27FC236}">
                <a16:creationId xmlns:a16="http://schemas.microsoft.com/office/drawing/2014/main" id="{6FFBD779-174A-4A81-BA4C-AE9D9568D50D}"/>
              </a:ext>
            </a:extLst>
          </p:cNvPr>
          <p:cNvSpPr txBox="1">
            <a:spLocks noChangeArrowheads="1"/>
          </p:cNvSpPr>
          <p:nvPr/>
        </p:nvSpPr>
        <p:spPr bwMode="auto">
          <a:xfrm>
            <a:off x="640295" y="11789738"/>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 development</a:t>
            </a:r>
          </a:p>
        </p:txBody>
      </p:sp>
      <p:cxnSp>
        <p:nvCxnSpPr>
          <p:cNvPr id="583" name="Straight Connector 582">
            <a:extLst>
              <a:ext uri="{FF2B5EF4-FFF2-40B4-BE49-F238E27FC236}">
                <a16:creationId xmlns:a16="http://schemas.microsoft.com/office/drawing/2014/main" id="{917A815B-E1B7-442A-B5F6-879B647EA645}"/>
              </a:ext>
            </a:extLst>
          </p:cNvPr>
          <p:cNvCxnSpPr>
            <a:cxnSpLocks/>
          </p:cNvCxnSpPr>
          <p:nvPr/>
        </p:nvCxnSpPr>
        <p:spPr>
          <a:xfrm flipH="1" flipV="1">
            <a:off x="1581757" y="14629546"/>
            <a:ext cx="210549" cy="56331"/>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584" name="TextBox 16">
            <a:extLst>
              <a:ext uri="{FF2B5EF4-FFF2-40B4-BE49-F238E27FC236}">
                <a16:creationId xmlns:a16="http://schemas.microsoft.com/office/drawing/2014/main" id="{D8883CF8-986D-4C5A-ABDC-FCCAB0EACAA2}"/>
              </a:ext>
            </a:extLst>
          </p:cNvPr>
          <p:cNvSpPr txBox="1">
            <a:spLocks noChangeArrowheads="1"/>
          </p:cNvSpPr>
          <p:nvPr/>
        </p:nvSpPr>
        <p:spPr bwMode="auto">
          <a:xfrm>
            <a:off x="7709049" y="1234454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Ideas</a:t>
            </a:r>
          </a:p>
        </p:txBody>
      </p:sp>
      <p:cxnSp>
        <p:nvCxnSpPr>
          <p:cNvPr id="585" name="Straight Connector 584">
            <a:extLst>
              <a:ext uri="{FF2B5EF4-FFF2-40B4-BE49-F238E27FC236}">
                <a16:creationId xmlns:a16="http://schemas.microsoft.com/office/drawing/2014/main" id="{6479A0B8-34FD-4B58-AFF3-239BE3903EEF}"/>
              </a:ext>
            </a:extLst>
          </p:cNvPr>
          <p:cNvCxnSpPr>
            <a:cxnSpLocks/>
          </p:cNvCxnSpPr>
          <p:nvPr/>
        </p:nvCxnSpPr>
        <p:spPr>
          <a:xfrm>
            <a:off x="8314042" y="12600686"/>
            <a:ext cx="331070" cy="2558"/>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586" name="Picture 40" descr="Image result for pencil clipart">
            <a:extLst>
              <a:ext uri="{FF2B5EF4-FFF2-40B4-BE49-F238E27FC236}">
                <a16:creationId xmlns:a16="http://schemas.microsoft.com/office/drawing/2014/main" id="{53C503D4-40EC-4CC1-B772-860F77088801}"/>
              </a:ext>
            </a:extLst>
          </p:cNvPr>
          <p:cNvPicPr>
            <a:picLocks noChangeAspect="1" noChangeArrowheads="1"/>
          </p:cNvPicPr>
          <p:nvPr/>
        </p:nvPicPr>
        <p:blipFill>
          <a:blip r:embed="rId29" cstate="print">
            <a:extLst>
              <a:ext uri="{BEBA8EAE-BF5A-486C-A8C5-ECC9F3942E4B}">
                <a14:imgProps xmlns:a14="http://schemas.microsoft.com/office/drawing/2010/main">
                  <a14:imgLayer r:embed="rId30">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7278629" y="11956630"/>
            <a:ext cx="355115" cy="281418"/>
          </a:xfrm>
          <a:prstGeom prst="rect">
            <a:avLst/>
          </a:prstGeom>
          <a:noFill/>
          <a:extLst>
            <a:ext uri="{909E8E84-426E-40DD-AFC4-6F175D3DCCD1}">
              <a14:hiddenFill xmlns:a14="http://schemas.microsoft.com/office/drawing/2010/main">
                <a:solidFill>
                  <a:srgbClr val="FFFFFF"/>
                </a:solidFill>
              </a14:hiddenFill>
            </a:ext>
          </a:extLst>
        </p:spPr>
      </p:pic>
      <p:pic>
        <p:nvPicPr>
          <p:cNvPr id="588" name="Picture 40" descr="Image result for pencil clipart">
            <a:extLst>
              <a:ext uri="{FF2B5EF4-FFF2-40B4-BE49-F238E27FC236}">
                <a16:creationId xmlns:a16="http://schemas.microsoft.com/office/drawing/2014/main" id="{CFC1CE51-53ED-45F7-9F92-FA617BF11927}"/>
              </a:ext>
            </a:extLst>
          </p:cNvPr>
          <p:cNvPicPr>
            <a:picLocks noChangeAspect="1" noChangeArrowheads="1"/>
          </p:cNvPicPr>
          <p:nvPr/>
        </p:nvPicPr>
        <p:blipFill>
          <a:blip r:embed="rId29" cstate="print">
            <a:extLst>
              <a:ext uri="{BEBA8EAE-BF5A-486C-A8C5-ECC9F3942E4B}">
                <a14:imgProps xmlns:a14="http://schemas.microsoft.com/office/drawing/2010/main">
                  <a14:imgLayer r:embed="rId30">
                    <a14:imgEffect>
                      <a14:saturation sat="157000"/>
                    </a14:imgEffect>
                  </a14:imgLayer>
                </a14:imgProps>
              </a:ext>
              <a:ext uri="{28A0092B-C50C-407E-A947-70E740481C1C}">
                <a14:useLocalDpi xmlns:a14="http://schemas.microsoft.com/office/drawing/2010/main" val="0"/>
              </a:ext>
            </a:extLst>
          </a:blip>
          <a:srcRect/>
          <a:stretch>
            <a:fillRect/>
          </a:stretch>
        </p:blipFill>
        <p:spPr bwMode="auto">
          <a:xfrm>
            <a:off x="3412626" y="11938451"/>
            <a:ext cx="355115" cy="281418"/>
          </a:xfrm>
          <a:prstGeom prst="rect">
            <a:avLst/>
          </a:prstGeom>
          <a:noFill/>
          <a:extLst>
            <a:ext uri="{909E8E84-426E-40DD-AFC4-6F175D3DCCD1}">
              <a14:hiddenFill xmlns:a14="http://schemas.microsoft.com/office/drawing/2010/main">
                <a:solidFill>
                  <a:srgbClr val="FFFFFF"/>
                </a:solidFill>
              </a14:hiddenFill>
            </a:ext>
          </a:extLst>
        </p:spPr>
      </p:pic>
      <p:sp>
        <p:nvSpPr>
          <p:cNvPr id="589" name="TextBox 16">
            <a:extLst>
              <a:ext uri="{FF2B5EF4-FFF2-40B4-BE49-F238E27FC236}">
                <a16:creationId xmlns:a16="http://schemas.microsoft.com/office/drawing/2014/main" id="{BAEB8E8E-C585-4723-883D-FF49F3A79C43}"/>
              </a:ext>
            </a:extLst>
          </p:cNvPr>
          <p:cNvSpPr txBox="1">
            <a:spLocks noChangeArrowheads="1"/>
          </p:cNvSpPr>
          <p:nvPr/>
        </p:nvSpPr>
        <p:spPr bwMode="auto">
          <a:xfrm>
            <a:off x="3261776" y="1271027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Form</a:t>
            </a:r>
          </a:p>
        </p:txBody>
      </p:sp>
      <p:sp>
        <p:nvSpPr>
          <p:cNvPr id="592" name="TextBox 16">
            <a:extLst>
              <a:ext uri="{FF2B5EF4-FFF2-40B4-BE49-F238E27FC236}">
                <a16:creationId xmlns:a16="http://schemas.microsoft.com/office/drawing/2014/main" id="{AEF07D29-A689-4A73-950C-696788A8B747}"/>
              </a:ext>
            </a:extLst>
          </p:cNvPr>
          <p:cNvSpPr txBox="1">
            <a:spLocks noChangeArrowheads="1"/>
          </p:cNvSpPr>
          <p:nvPr/>
        </p:nvSpPr>
        <p:spPr bwMode="auto">
          <a:xfrm>
            <a:off x="4071855" y="1520655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Culture</a:t>
            </a:r>
          </a:p>
        </p:txBody>
      </p:sp>
      <p:sp>
        <p:nvSpPr>
          <p:cNvPr id="594" name="TextBox 16">
            <a:extLst>
              <a:ext uri="{FF2B5EF4-FFF2-40B4-BE49-F238E27FC236}">
                <a16:creationId xmlns:a16="http://schemas.microsoft.com/office/drawing/2014/main" id="{F99E1201-2077-4C51-A29D-1AD7ECCC5EBF}"/>
              </a:ext>
            </a:extLst>
          </p:cNvPr>
          <p:cNvSpPr txBox="1">
            <a:spLocks noChangeArrowheads="1"/>
          </p:cNvSpPr>
          <p:nvPr/>
        </p:nvSpPr>
        <p:spPr bwMode="auto">
          <a:xfrm>
            <a:off x="7197369" y="10451933"/>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Pattern</a:t>
            </a:r>
          </a:p>
        </p:txBody>
      </p:sp>
      <p:pic>
        <p:nvPicPr>
          <p:cNvPr id="596" name="Picture 4" descr="Download Quantitative Descriptive Research - Clip Art - Png Download  (#4098577) - PinClipart">
            <a:extLst>
              <a:ext uri="{FF2B5EF4-FFF2-40B4-BE49-F238E27FC236}">
                <a16:creationId xmlns:a16="http://schemas.microsoft.com/office/drawing/2014/main" id="{0F665977-7301-4244-B5DB-3447D735439F}"/>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361454" y="9715052"/>
            <a:ext cx="558868" cy="402004"/>
          </a:xfrm>
          <a:prstGeom prst="rect">
            <a:avLst/>
          </a:prstGeom>
          <a:noFill/>
          <a:extLst>
            <a:ext uri="{909E8E84-426E-40DD-AFC4-6F175D3DCCD1}">
              <a14:hiddenFill xmlns:a14="http://schemas.microsoft.com/office/drawing/2010/main">
                <a:solidFill>
                  <a:srgbClr val="FFFFFF"/>
                </a:solidFill>
              </a14:hiddenFill>
            </a:ext>
          </a:extLst>
        </p:spPr>
      </p:pic>
      <p:sp>
        <p:nvSpPr>
          <p:cNvPr id="597" name="TextBox 16">
            <a:extLst>
              <a:ext uri="{FF2B5EF4-FFF2-40B4-BE49-F238E27FC236}">
                <a16:creationId xmlns:a16="http://schemas.microsoft.com/office/drawing/2014/main" id="{6B7C615A-DA86-4396-8873-4369B11EE31E}"/>
              </a:ext>
            </a:extLst>
          </p:cNvPr>
          <p:cNvSpPr txBox="1">
            <a:spLocks noChangeArrowheads="1"/>
          </p:cNvSpPr>
          <p:nvPr/>
        </p:nvSpPr>
        <p:spPr bwMode="auto">
          <a:xfrm>
            <a:off x="2686680" y="793890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sp>
        <p:nvSpPr>
          <p:cNvPr id="598" name="TextBox 16">
            <a:extLst>
              <a:ext uri="{FF2B5EF4-FFF2-40B4-BE49-F238E27FC236}">
                <a16:creationId xmlns:a16="http://schemas.microsoft.com/office/drawing/2014/main" id="{47BA7D5A-39E1-479B-BB75-82FB7FD835C5}"/>
              </a:ext>
            </a:extLst>
          </p:cNvPr>
          <p:cNvSpPr txBox="1">
            <a:spLocks noChangeArrowheads="1"/>
          </p:cNvSpPr>
          <p:nvPr/>
        </p:nvSpPr>
        <p:spPr bwMode="auto">
          <a:xfrm>
            <a:off x="2074292" y="957336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pic>
        <p:nvPicPr>
          <p:cNvPr id="599" name="Picture 4" descr="Download Quantitative Descriptive Research - Clip Art - Png Download  (#4098577) - PinClipart">
            <a:extLst>
              <a:ext uri="{FF2B5EF4-FFF2-40B4-BE49-F238E27FC236}">
                <a16:creationId xmlns:a16="http://schemas.microsoft.com/office/drawing/2014/main" id="{14579AC1-DE96-44E0-93E5-487A23CCFE26}"/>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813575" y="7540728"/>
            <a:ext cx="558868" cy="402004"/>
          </a:xfrm>
          <a:prstGeom prst="rect">
            <a:avLst/>
          </a:prstGeom>
          <a:noFill/>
          <a:extLst>
            <a:ext uri="{909E8E84-426E-40DD-AFC4-6F175D3DCCD1}">
              <a14:hiddenFill xmlns:a14="http://schemas.microsoft.com/office/drawing/2010/main">
                <a:solidFill>
                  <a:srgbClr val="FFFFFF"/>
                </a:solidFill>
              </a14:hiddenFill>
            </a:ext>
          </a:extLst>
        </p:spPr>
      </p:pic>
      <p:sp>
        <p:nvSpPr>
          <p:cNvPr id="600" name="TextBox 16">
            <a:extLst>
              <a:ext uri="{FF2B5EF4-FFF2-40B4-BE49-F238E27FC236}">
                <a16:creationId xmlns:a16="http://schemas.microsoft.com/office/drawing/2014/main" id="{F615508A-2A5B-448F-A0A7-9A429BC613E5}"/>
              </a:ext>
            </a:extLst>
          </p:cNvPr>
          <p:cNvSpPr txBox="1">
            <a:spLocks noChangeArrowheads="1"/>
          </p:cNvSpPr>
          <p:nvPr/>
        </p:nvSpPr>
        <p:spPr bwMode="auto">
          <a:xfrm>
            <a:off x="8081198" y="655139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Ideas</a:t>
            </a:r>
          </a:p>
        </p:txBody>
      </p:sp>
      <p:pic>
        <p:nvPicPr>
          <p:cNvPr id="609" name="Picture 608">
            <a:extLst>
              <a:ext uri="{FF2B5EF4-FFF2-40B4-BE49-F238E27FC236}">
                <a16:creationId xmlns:a16="http://schemas.microsoft.com/office/drawing/2014/main" id="{A1A3AD25-1E20-448C-B845-FC09E7425110}"/>
              </a:ext>
            </a:extLst>
          </p:cNvPr>
          <p:cNvPicPr>
            <a:picLocks noChangeAspect="1"/>
          </p:cNvPicPr>
          <p:nvPr/>
        </p:nvPicPr>
        <p:blipFill>
          <a:blip r:embed="rId9">
            <a:extLst>
              <a:ext uri="{BEBA8EAE-BF5A-486C-A8C5-ECC9F3942E4B}">
                <a14:imgProps xmlns:a14="http://schemas.microsoft.com/office/drawing/2010/main">
                  <a14:imgLayer r:embed="rId10">
                    <a14:imgEffect>
                      <a14:saturation sat="209000"/>
                    </a14:imgEffect>
                  </a14:imgLayer>
                </a14:imgProps>
              </a:ext>
            </a:extLst>
          </a:blip>
          <a:stretch>
            <a:fillRect/>
          </a:stretch>
        </p:blipFill>
        <p:spPr>
          <a:xfrm>
            <a:off x="2289898" y="6213413"/>
            <a:ext cx="287028" cy="287028"/>
          </a:xfrm>
          <a:prstGeom prst="rect">
            <a:avLst/>
          </a:prstGeom>
        </p:spPr>
      </p:pic>
      <p:pic>
        <p:nvPicPr>
          <p:cNvPr id="612"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5C6D6A52-7915-41B4-8816-B8A79083494B}"/>
              </a:ext>
            </a:extLst>
          </p:cNvPr>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2167807" y="7578490"/>
            <a:ext cx="531210" cy="293392"/>
          </a:xfrm>
          <a:prstGeom prst="rect">
            <a:avLst/>
          </a:prstGeom>
          <a:noFill/>
          <a:extLst>
            <a:ext uri="{909E8E84-426E-40DD-AFC4-6F175D3DCCD1}">
              <a14:hiddenFill xmlns:a14="http://schemas.microsoft.com/office/drawing/2010/main">
                <a:solidFill>
                  <a:srgbClr val="FFFFFF"/>
                </a:solidFill>
              </a14:hiddenFill>
            </a:ext>
          </a:extLst>
        </p:spPr>
      </p:pic>
      <p:pic>
        <p:nvPicPr>
          <p:cNvPr id="613"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14DF1638-8E6A-4DDA-83C3-76B536C7ED2A}"/>
              </a:ext>
            </a:extLst>
          </p:cNvPr>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621680" y="6773824"/>
            <a:ext cx="531210" cy="293392"/>
          </a:xfrm>
          <a:prstGeom prst="rect">
            <a:avLst/>
          </a:prstGeom>
          <a:noFill/>
          <a:extLst>
            <a:ext uri="{909E8E84-426E-40DD-AFC4-6F175D3DCCD1}">
              <a14:hiddenFill xmlns:a14="http://schemas.microsoft.com/office/drawing/2010/main">
                <a:solidFill>
                  <a:srgbClr val="FFFFFF"/>
                </a:solidFill>
              </a14:hiddenFill>
            </a:ext>
          </a:extLst>
        </p:spPr>
      </p:pic>
      <p:pic>
        <p:nvPicPr>
          <p:cNvPr id="615"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C60ED382-F6B1-4F2C-9206-0D004599F3A7}"/>
              </a:ext>
            </a:extLst>
          </p:cNvPr>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6130459" y="4128123"/>
            <a:ext cx="531210" cy="293392"/>
          </a:xfrm>
          <a:prstGeom prst="rect">
            <a:avLst/>
          </a:prstGeom>
          <a:noFill/>
          <a:extLst>
            <a:ext uri="{909E8E84-426E-40DD-AFC4-6F175D3DCCD1}">
              <a14:hiddenFill xmlns:a14="http://schemas.microsoft.com/office/drawing/2010/main">
                <a:solidFill>
                  <a:srgbClr val="FFFFFF"/>
                </a:solidFill>
              </a14:hiddenFill>
            </a:ext>
          </a:extLst>
        </p:spPr>
      </p:pic>
      <p:pic>
        <p:nvPicPr>
          <p:cNvPr id="616" name="Picture 8" descr="192,382 BEST Conclusion Icon IMAGES, STOCK PHOTOS &amp;amp; VECTORS | Adobe Stock">
            <a:extLst>
              <a:ext uri="{FF2B5EF4-FFF2-40B4-BE49-F238E27FC236}">
                <a16:creationId xmlns:a16="http://schemas.microsoft.com/office/drawing/2014/main" id="{38DDBDB1-35D7-432F-93DA-538054075A43}"/>
              </a:ext>
            </a:extLst>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6821540" y="4075771"/>
            <a:ext cx="399917" cy="399917"/>
          </a:xfrm>
          <a:prstGeom prst="rect">
            <a:avLst/>
          </a:prstGeom>
          <a:noFill/>
          <a:extLst>
            <a:ext uri="{909E8E84-426E-40DD-AFC4-6F175D3DCCD1}">
              <a14:hiddenFill xmlns:a14="http://schemas.microsoft.com/office/drawing/2010/main">
                <a:solidFill>
                  <a:srgbClr val="FFFFFF"/>
                </a:solidFill>
              </a14:hiddenFill>
            </a:ext>
          </a:extLst>
        </p:spPr>
      </p:pic>
      <p:pic>
        <p:nvPicPr>
          <p:cNvPr id="617" name="Picture 8" descr="192,382 BEST Conclusion Icon IMAGES, STOCK PHOTOS &amp;amp; VECTORS | Adobe Stock">
            <a:extLst>
              <a:ext uri="{FF2B5EF4-FFF2-40B4-BE49-F238E27FC236}">
                <a16:creationId xmlns:a16="http://schemas.microsoft.com/office/drawing/2014/main" id="{2E29290C-62A2-453E-AAE1-7E693B4FBB99}"/>
              </a:ext>
            </a:extLst>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1129602" y="4201718"/>
            <a:ext cx="399917" cy="399917"/>
          </a:xfrm>
          <a:prstGeom prst="rect">
            <a:avLst/>
          </a:prstGeom>
          <a:noFill/>
          <a:extLst>
            <a:ext uri="{909E8E84-426E-40DD-AFC4-6F175D3DCCD1}">
              <a14:hiddenFill xmlns:a14="http://schemas.microsoft.com/office/drawing/2010/main">
                <a:solidFill>
                  <a:srgbClr val="FFFFFF"/>
                </a:solidFill>
              </a14:hiddenFill>
            </a:ext>
          </a:extLst>
        </p:spPr>
      </p:pic>
      <p:sp>
        <p:nvSpPr>
          <p:cNvPr id="618" name="TextBox 16">
            <a:extLst>
              <a:ext uri="{FF2B5EF4-FFF2-40B4-BE49-F238E27FC236}">
                <a16:creationId xmlns:a16="http://schemas.microsoft.com/office/drawing/2014/main" id="{5893E8BB-9A57-4ECD-BC5B-25F02E0801F4}"/>
              </a:ext>
            </a:extLst>
          </p:cNvPr>
          <p:cNvSpPr txBox="1">
            <a:spLocks noChangeArrowheads="1"/>
          </p:cNvSpPr>
          <p:nvPr/>
        </p:nvSpPr>
        <p:spPr bwMode="auto">
          <a:xfrm>
            <a:off x="2024647" y="5243972"/>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a:t>
            </a:r>
          </a:p>
        </p:txBody>
      </p:sp>
      <p:pic>
        <p:nvPicPr>
          <p:cNvPr id="1068" name="Picture 44" descr="Choice Clip Art - Free Transparent PNG Clipart Images Download">
            <a:extLst>
              <a:ext uri="{FF2B5EF4-FFF2-40B4-BE49-F238E27FC236}">
                <a16:creationId xmlns:a16="http://schemas.microsoft.com/office/drawing/2014/main" id="{67455DDD-ADFD-48BD-84BD-0B7C6E5DCD68}"/>
              </a:ext>
            </a:extLst>
          </p:cNvPr>
          <p:cNvPicPr>
            <a:picLocks noChangeAspect="1" noChangeArrowheads="1"/>
          </p:cNvPicPr>
          <p:nvPr/>
        </p:nvPicPr>
        <p:blipFill>
          <a:blip r:embed="rId43" cstate="print">
            <a:extLst>
              <a:ext uri="{28A0092B-C50C-407E-A947-70E740481C1C}">
                <a14:useLocalDpi xmlns:a14="http://schemas.microsoft.com/office/drawing/2010/main" val="0"/>
              </a:ext>
            </a:extLst>
          </a:blip>
          <a:srcRect/>
          <a:stretch>
            <a:fillRect/>
          </a:stretch>
        </p:blipFill>
        <p:spPr bwMode="auto">
          <a:xfrm>
            <a:off x="6723883" y="7717820"/>
            <a:ext cx="404442" cy="311035"/>
          </a:xfrm>
          <a:prstGeom prst="rect">
            <a:avLst/>
          </a:prstGeom>
          <a:noFill/>
          <a:extLst>
            <a:ext uri="{909E8E84-426E-40DD-AFC4-6F175D3DCCD1}">
              <a14:hiddenFill xmlns:a14="http://schemas.microsoft.com/office/drawing/2010/main">
                <a:solidFill>
                  <a:srgbClr val="FFFFFF"/>
                </a:solidFill>
              </a14:hiddenFill>
            </a:ext>
          </a:extLst>
        </p:spPr>
      </p:pic>
      <p:pic>
        <p:nvPicPr>
          <p:cNvPr id="1070" name="Picture 46" descr="Smiley-face Star Clipart - Clipart Suggest">
            <a:extLst>
              <a:ext uri="{FF2B5EF4-FFF2-40B4-BE49-F238E27FC236}">
                <a16:creationId xmlns:a16="http://schemas.microsoft.com/office/drawing/2014/main" id="{6C7BBE86-DD57-47DF-A7BB-ADD7E22A0477}"/>
              </a:ext>
            </a:extLst>
          </p:cNvPr>
          <p:cNvPicPr>
            <a:picLocks noChangeAspect="1" noChangeArrowheads="1"/>
          </p:cNvPicPr>
          <p:nvPr/>
        </p:nvPicPr>
        <p:blipFill>
          <a:blip r:embed="rId44" cstate="print">
            <a:extLst>
              <a:ext uri="{28A0092B-C50C-407E-A947-70E740481C1C}">
                <a14:useLocalDpi xmlns:a14="http://schemas.microsoft.com/office/drawing/2010/main" val="0"/>
              </a:ext>
            </a:extLst>
          </a:blip>
          <a:srcRect/>
          <a:stretch>
            <a:fillRect/>
          </a:stretch>
        </p:blipFill>
        <p:spPr bwMode="auto">
          <a:xfrm>
            <a:off x="7737930" y="6235722"/>
            <a:ext cx="401110" cy="383355"/>
          </a:xfrm>
          <a:prstGeom prst="rect">
            <a:avLst/>
          </a:prstGeom>
          <a:noFill/>
          <a:extLst>
            <a:ext uri="{909E8E84-426E-40DD-AFC4-6F175D3DCCD1}">
              <a14:hiddenFill xmlns:a14="http://schemas.microsoft.com/office/drawing/2010/main">
                <a:solidFill>
                  <a:srgbClr val="FFFFFF"/>
                </a:solidFill>
              </a14:hiddenFill>
            </a:ext>
          </a:extLst>
        </p:spPr>
      </p:pic>
      <p:pic>
        <p:nvPicPr>
          <p:cNvPr id="619" name="Picture 46" descr="Smiley-face Star Clipart - Clipart Suggest">
            <a:extLst>
              <a:ext uri="{FF2B5EF4-FFF2-40B4-BE49-F238E27FC236}">
                <a16:creationId xmlns:a16="http://schemas.microsoft.com/office/drawing/2014/main" id="{5218BF79-6A4F-47FC-A7C5-CB14AA718348}"/>
              </a:ext>
            </a:extLst>
          </p:cNvPr>
          <p:cNvPicPr>
            <a:picLocks noChangeAspect="1" noChangeArrowheads="1"/>
          </p:cNvPicPr>
          <p:nvPr/>
        </p:nvPicPr>
        <p:blipFill>
          <a:blip r:embed="rId44" cstate="print">
            <a:extLst>
              <a:ext uri="{28A0092B-C50C-407E-A947-70E740481C1C}">
                <a14:useLocalDpi xmlns:a14="http://schemas.microsoft.com/office/drawing/2010/main" val="0"/>
              </a:ext>
            </a:extLst>
          </a:blip>
          <a:srcRect/>
          <a:stretch>
            <a:fillRect/>
          </a:stretch>
        </p:blipFill>
        <p:spPr bwMode="auto">
          <a:xfrm>
            <a:off x="1696013" y="3980629"/>
            <a:ext cx="401110" cy="383355"/>
          </a:xfrm>
          <a:prstGeom prst="rect">
            <a:avLst/>
          </a:prstGeom>
          <a:noFill/>
          <a:extLst>
            <a:ext uri="{909E8E84-426E-40DD-AFC4-6F175D3DCCD1}">
              <a14:hiddenFill xmlns:a14="http://schemas.microsoft.com/office/drawing/2010/main">
                <a:solidFill>
                  <a:srgbClr val="FFFFFF"/>
                </a:solidFill>
              </a14:hiddenFill>
            </a:ext>
          </a:extLst>
        </p:spPr>
      </p:pic>
      <p:pic>
        <p:nvPicPr>
          <p:cNvPr id="620" name="Picture 46" descr="Smiley-face Star Clipart - Clipart Suggest">
            <a:extLst>
              <a:ext uri="{FF2B5EF4-FFF2-40B4-BE49-F238E27FC236}">
                <a16:creationId xmlns:a16="http://schemas.microsoft.com/office/drawing/2014/main" id="{7A874602-ADA7-4C88-B1F9-4157E3324CC1}"/>
              </a:ext>
            </a:extLst>
          </p:cNvPr>
          <p:cNvPicPr>
            <a:picLocks noChangeAspect="1" noChangeArrowheads="1"/>
          </p:cNvPicPr>
          <p:nvPr/>
        </p:nvPicPr>
        <p:blipFill>
          <a:blip r:embed="rId44" cstate="print">
            <a:extLst>
              <a:ext uri="{28A0092B-C50C-407E-A947-70E740481C1C}">
                <a14:useLocalDpi xmlns:a14="http://schemas.microsoft.com/office/drawing/2010/main" val="0"/>
              </a:ext>
            </a:extLst>
          </a:blip>
          <a:srcRect/>
          <a:stretch>
            <a:fillRect/>
          </a:stretch>
        </p:blipFill>
        <p:spPr bwMode="auto">
          <a:xfrm>
            <a:off x="3986900" y="5368531"/>
            <a:ext cx="401110" cy="383355"/>
          </a:xfrm>
          <a:prstGeom prst="rect">
            <a:avLst/>
          </a:prstGeom>
          <a:noFill/>
          <a:extLst>
            <a:ext uri="{909E8E84-426E-40DD-AFC4-6F175D3DCCD1}">
              <a14:hiddenFill xmlns:a14="http://schemas.microsoft.com/office/drawing/2010/main">
                <a:solidFill>
                  <a:srgbClr val="FFFFFF"/>
                </a:solidFill>
              </a14:hiddenFill>
            </a:ext>
          </a:extLst>
        </p:spPr>
      </p:pic>
      <p:pic>
        <p:nvPicPr>
          <p:cNvPr id="621" name="Picture 46" descr="Smiley-face Star Clipart - Clipart Suggest">
            <a:extLst>
              <a:ext uri="{FF2B5EF4-FFF2-40B4-BE49-F238E27FC236}">
                <a16:creationId xmlns:a16="http://schemas.microsoft.com/office/drawing/2014/main" id="{86B83D75-A047-4641-B8B3-71BE51C2A536}"/>
              </a:ext>
            </a:extLst>
          </p:cNvPr>
          <p:cNvPicPr>
            <a:picLocks noChangeAspect="1" noChangeArrowheads="1"/>
          </p:cNvPicPr>
          <p:nvPr/>
        </p:nvPicPr>
        <p:blipFill>
          <a:blip r:embed="rId44" cstate="print">
            <a:extLst>
              <a:ext uri="{28A0092B-C50C-407E-A947-70E740481C1C}">
                <a14:useLocalDpi xmlns:a14="http://schemas.microsoft.com/office/drawing/2010/main" val="0"/>
              </a:ext>
            </a:extLst>
          </a:blip>
          <a:srcRect/>
          <a:stretch>
            <a:fillRect/>
          </a:stretch>
        </p:blipFill>
        <p:spPr bwMode="auto">
          <a:xfrm>
            <a:off x="6613337" y="5236870"/>
            <a:ext cx="401110" cy="383355"/>
          </a:xfrm>
          <a:prstGeom prst="rect">
            <a:avLst/>
          </a:prstGeom>
          <a:noFill/>
          <a:extLst>
            <a:ext uri="{909E8E84-426E-40DD-AFC4-6F175D3DCCD1}">
              <a14:hiddenFill xmlns:a14="http://schemas.microsoft.com/office/drawing/2010/main">
                <a:solidFill>
                  <a:srgbClr val="FFFFFF"/>
                </a:solidFill>
              </a14:hiddenFill>
            </a:ext>
          </a:extLst>
        </p:spPr>
      </p:pic>
      <p:pic>
        <p:nvPicPr>
          <p:cNvPr id="1072" name="Picture 48" descr="At The Beginning Of The Project, A Clear Understanding - Evaluation Clipart  - 900x760 PNG Download - PNGkit">
            <a:extLst>
              <a:ext uri="{FF2B5EF4-FFF2-40B4-BE49-F238E27FC236}">
                <a16:creationId xmlns:a16="http://schemas.microsoft.com/office/drawing/2014/main" id="{AEAD7B33-CA7A-45E0-B465-6E132B895F4E}"/>
              </a:ext>
            </a:extLst>
          </p:cNvPr>
          <p:cNvPicPr>
            <a:picLocks noChangeAspect="1" noChangeArrowheads="1"/>
          </p:cNvPicPr>
          <p:nvPr/>
        </p:nvPicPr>
        <p:blipFill>
          <a:blip r:embed="rId45" cstate="print">
            <a:extLst>
              <a:ext uri="{28A0092B-C50C-407E-A947-70E740481C1C}">
                <a14:useLocalDpi xmlns:a14="http://schemas.microsoft.com/office/drawing/2010/main" val="0"/>
              </a:ext>
            </a:extLst>
          </a:blip>
          <a:srcRect/>
          <a:stretch>
            <a:fillRect/>
          </a:stretch>
        </p:blipFill>
        <p:spPr bwMode="auto">
          <a:xfrm>
            <a:off x="795869" y="4790280"/>
            <a:ext cx="349288" cy="313933"/>
          </a:xfrm>
          <a:prstGeom prst="rect">
            <a:avLst/>
          </a:prstGeom>
          <a:noFill/>
          <a:extLst>
            <a:ext uri="{909E8E84-426E-40DD-AFC4-6F175D3DCCD1}">
              <a14:hiddenFill xmlns:a14="http://schemas.microsoft.com/office/drawing/2010/main">
                <a:solidFill>
                  <a:srgbClr val="FFFFFF"/>
                </a:solidFill>
              </a14:hiddenFill>
            </a:ext>
          </a:extLst>
        </p:spPr>
      </p:pic>
      <p:pic>
        <p:nvPicPr>
          <p:cNvPr id="622" name="Picture 2" descr="art materials clip art - Clip Art Library">
            <a:extLst>
              <a:ext uri="{FF2B5EF4-FFF2-40B4-BE49-F238E27FC236}">
                <a16:creationId xmlns:a16="http://schemas.microsoft.com/office/drawing/2014/main" id="{CDA1A644-67D4-4751-B910-464D86710629}"/>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64006" y="5840203"/>
            <a:ext cx="400707" cy="341343"/>
          </a:xfrm>
          <a:prstGeom prst="rect">
            <a:avLst/>
          </a:prstGeom>
          <a:noFill/>
          <a:extLst>
            <a:ext uri="{909E8E84-426E-40DD-AFC4-6F175D3DCCD1}">
              <a14:hiddenFill xmlns:a14="http://schemas.microsoft.com/office/drawing/2010/main">
                <a:solidFill>
                  <a:srgbClr val="FFFFFF"/>
                </a:solidFill>
              </a14:hiddenFill>
            </a:ext>
          </a:extLst>
        </p:spPr>
      </p:pic>
      <p:pic>
        <p:nvPicPr>
          <p:cNvPr id="623" name="Picture 4" descr="Download Quantitative Descriptive Research - Clip Art - Png Download  (#4098577) - PinClipart">
            <a:extLst>
              <a:ext uri="{FF2B5EF4-FFF2-40B4-BE49-F238E27FC236}">
                <a16:creationId xmlns:a16="http://schemas.microsoft.com/office/drawing/2014/main" id="{9A2E57A2-DE07-44D8-BF65-49EACC0AFE9F}"/>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346084" y="4010270"/>
            <a:ext cx="558868" cy="402004"/>
          </a:xfrm>
          <a:prstGeom prst="rect">
            <a:avLst/>
          </a:prstGeom>
          <a:noFill/>
          <a:extLst>
            <a:ext uri="{909E8E84-426E-40DD-AFC4-6F175D3DCCD1}">
              <a14:hiddenFill xmlns:a14="http://schemas.microsoft.com/office/drawing/2010/main">
                <a:solidFill>
                  <a:srgbClr val="FFFFFF"/>
                </a:solidFill>
              </a14:hiddenFill>
            </a:ext>
          </a:extLst>
        </p:spPr>
      </p:pic>
      <p:pic>
        <p:nvPicPr>
          <p:cNvPr id="624" name="Picture 2" descr="art materials clip art - Clip Art Library">
            <a:extLst>
              <a:ext uri="{FF2B5EF4-FFF2-40B4-BE49-F238E27FC236}">
                <a16:creationId xmlns:a16="http://schemas.microsoft.com/office/drawing/2014/main" id="{0C367FAF-04E6-4979-AAED-C0095D1382FA}"/>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382739" y="3595835"/>
            <a:ext cx="400707" cy="341343"/>
          </a:xfrm>
          <a:prstGeom prst="rect">
            <a:avLst/>
          </a:prstGeom>
          <a:noFill/>
          <a:extLst>
            <a:ext uri="{909E8E84-426E-40DD-AFC4-6F175D3DCCD1}">
              <a14:hiddenFill xmlns:a14="http://schemas.microsoft.com/office/drawing/2010/main">
                <a:solidFill>
                  <a:srgbClr val="FFFFFF"/>
                </a:solidFill>
              </a14:hiddenFill>
            </a:ext>
          </a:extLst>
        </p:spPr>
      </p:pic>
      <p:pic>
        <p:nvPicPr>
          <p:cNvPr id="625"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07B2EDC5-4FC9-491E-9943-3352E299616D}"/>
              </a:ext>
            </a:extLst>
          </p:cNvPr>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3383886" y="4117400"/>
            <a:ext cx="531210" cy="293392"/>
          </a:xfrm>
          <a:prstGeom prst="rect">
            <a:avLst/>
          </a:prstGeom>
          <a:noFill/>
          <a:extLst>
            <a:ext uri="{909E8E84-426E-40DD-AFC4-6F175D3DCCD1}">
              <a14:hiddenFill xmlns:a14="http://schemas.microsoft.com/office/drawing/2010/main">
                <a:solidFill>
                  <a:srgbClr val="FFFFFF"/>
                </a:solidFill>
              </a14:hiddenFill>
            </a:ext>
          </a:extLst>
        </p:spPr>
      </p:pic>
      <p:pic>
        <p:nvPicPr>
          <p:cNvPr id="626" name="Picture 48" descr="At The Beginning Of The Project, A Clear Understanding - Evaluation Clipart  - 900x760 PNG Download - PNGkit">
            <a:extLst>
              <a:ext uri="{FF2B5EF4-FFF2-40B4-BE49-F238E27FC236}">
                <a16:creationId xmlns:a16="http://schemas.microsoft.com/office/drawing/2014/main" id="{695A8B49-E740-42C5-9E0A-A7075C7EF51F}"/>
              </a:ext>
            </a:extLst>
          </p:cNvPr>
          <p:cNvPicPr>
            <a:picLocks noChangeAspect="1" noChangeArrowheads="1"/>
          </p:cNvPicPr>
          <p:nvPr/>
        </p:nvPicPr>
        <p:blipFill>
          <a:blip r:embed="rId45" cstate="print">
            <a:extLst>
              <a:ext uri="{28A0092B-C50C-407E-A947-70E740481C1C}">
                <a14:useLocalDpi xmlns:a14="http://schemas.microsoft.com/office/drawing/2010/main" val="0"/>
              </a:ext>
            </a:extLst>
          </a:blip>
          <a:srcRect/>
          <a:stretch>
            <a:fillRect/>
          </a:stretch>
        </p:blipFill>
        <p:spPr bwMode="auto">
          <a:xfrm>
            <a:off x="5341597" y="4088282"/>
            <a:ext cx="349288" cy="313933"/>
          </a:xfrm>
          <a:prstGeom prst="rect">
            <a:avLst/>
          </a:prstGeom>
          <a:noFill/>
          <a:extLst>
            <a:ext uri="{909E8E84-426E-40DD-AFC4-6F175D3DCCD1}">
              <a14:hiddenFill xmlns:a14="http://schemas.microsoft.com/office/drawing/2010/main">
                <a:solidFill>
                  <a:srgbClr val="FFFFFF"/>
                </a:solidFill>
              </a14:hiddenFill>
            </a:ext>
          </a:extLst>
        </p:spPr>
      </p:pic>
      <p:sp>
        <p:nvSpPr>
          <p:cNvPr id="627" name="TextBox 16">
            <a:extLst>
              <a:ext uri="{FF2B5EF4-FFF2-40B4-BE49-F238E27FC236}">
                <a16:creationId xmlns:a16="http://schemas.microsoft.com/office/drawing/2014/main" id="{C65478A8-858A-4A2C-B459-3EBB7B2272EA}"/>
              </a:ext>
            </a:extLst>
          </p:cNvPr>
          <p:cNvSpPr txBox="1">
            <a:spLocks noChangeArrowheads="1"/>
          </p:cNvSpPr>
          <p:nvPr/>
        </p:nvSpPr>
        <p:spPr bwMode="auto">
          <a:xfrm>
            <a:off x="433137" y="4511189"/>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Reviewing and refining ideas</a:t>
            </a:r>
          </a:p>
        </p:txBody>
      </p:sp>
      <p:cxnSp>
        <p:nvCxnSpPr>
          <p:cNvPr id="628" name="Straight Connector 627">
            <a:extLst>
              <a:ext uri="{FF2B5EF4-FFF2-40B4-BE49-F238E27FC236}">
                <a16:creationId xmlns:a16="http://schemas.microsoft.com/office/drawing/2014/main" id="{90DE823D-4E4E-4500-9F1F-F6A11D9C34C0}"/>
              </a:ext>
            </a:extLst>
          </p:cNvPr>
          <p:cNvCxnSpPr>
            <a:cxnSpLocks/>
          </p:cNvCxnSpPr>
          <p:nvPr/>
        </p:nvCxnSpPr>
        <p:spPr>
          <a:xfrm>
            <a:off x="7891803" y="6631506"/>
            <a:ext cx="14551" cy="368654"/>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629" name="Picture 2" descr="art materials clip art - Clip Art Library">
            <a:extLst>
              <a:ext uri="{FF2B5EF4-FFF2-40B4-BE49-F238E27FC236}">
                <a16:creationId xmlns:a16="http://schemas.microsoft.com/office/drawing/2014/main" id="{B75DCA21-8139-44C2-8398-D2FA78E7649F}"/>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638331" y="6186935"/>
            <a:ext cx="400707" cy="341343"/>
          </a:xfrm>
          <a:prstGeom prst="rect">
            <a:avLst/>
          </a:prstGeom>
          <a:noFill/>
          <a:extLst>
            <a:ext uri="{909E8E84-426E-40DD-AFC4-6F175D3DCCD1}">
              <a14:hiddenFill xmlns:a14="http://schemas.microsoft.com/office/drawing/2010/main">
                <a:solidFill>
                  <a:srgbClr val="FFFFFF"/>
                </a:solidFill>
              </a14:hiddenFill>
            </a:ext>
          </a:extLst>
        </p:spPr>
      </p:pic>
      <p:sp>
        <p:nvSpPr>
          <p:cNvPr id="630" name="TextBox 16">
            <a:extLst>
              <a:ext uri="{FF2B5EF4-FFF2-40B4-BE49-F238E27FC236}">
                <a16:creationId xmlns:a16="http://schemas.microsoft.com/office/drawing/2014/main" id="{164E6F69-89D7-4FE3-847B-0567768798A6}"/>
              </a:ext>
            </a:extLst>
          </p:cNvPr>
          <p:cNvSpPr txBox="1">
            <a:spLocks noChangeArrowheads="1"/>
          </p:cNvSpPr>
          <p:nvPr/>
        </p:nvSpPr>
        <p:spPr bwMode="auto">
          <a:xfrm>
            <a:off x="1976970" y="7839141"/>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 development</a:t>
            </a:r>
          </a:p>
        </p:txBody>
      </p:sp>
      <p:sp>
        <p:nvSpPr>
          <p:cNvPr id="631" name="TextBox 16">
            <a:extLst>
              <a:ext uri="{FF2B5EF4-FFF2-40B4-BE49-F238E27FC236}">
                <a16:creationId xmlns:a16="http://schemas.microsoft.com/office/drawing/2014/main" id="{DBC2959B-7D5D-4879-985E-2371E003EFDE}"/>
              </a:ext>
            </a:extLst>
          </p:cNvPr>
          <p:cNvSpPr txBox="1">
            <a:spLocks noChangeArrowheads="1"/>
          </p:cNvSpPr>
          <p:nvPr/>
        </p:nvSpPr>
        <p:spPr bwMode="auto">
          <a:xfrm>
            <a:off x="352254" y="643430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 development</a:t>
            </a:r>
          </a:p>
        </p:txBody>
      </p:sp>
      <p:sp>
        <p:nvSpPr>
          <p:cNvPr id="632" name="TextBox 16">
            <a:extLst>
              <a:ext uri="{FF2B5EF4-FFF2-40B4-BE49-F238E27FC236}">
                <a16:creationId xmlns:a16="http://schemas.microsoft.com/office/drawing/2014/main" id="{A0C98C1F-4851-4C28-972E-F18929905586}"/>
              </a:ext>
            </a:extLst>
          </p:cNvPr>
          <p:cNvSpPr txBox="1">
            <a:spLocks noChangeArrowheads="1"/>
          </p:cNvSpPr>
          <p:nvPr/>
        </p:nvSpPr>
        <p:spPr bwMode="auto">
          <a:xfrm>
            <a:off x="5991641" y="3843132"/>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 development</a:t>
            </a:r>
          </a:p>
        </p:txBody>
      </p:sp>
      <p:sp>
        <p:nvSpPr>
          <p:cNvPr id="633" name="TextBox 16">
            <a:extLst>
              <a:ext uri="{FF2B5EF4-FFF2-40B4-BE49-F238E27FC236}">
                <a16:creationId xmlns:a16="http://schemas.microsoft.com/office/drawing/2014/main" id="{FD00FE14-1E4F-41CD-A53A-164AB8D343D5}"/>
              </a:ext>
            </a:extLst>
          </p:cNvPr>
          <p:cNvSpPr txBox="1">
            <a:spLocks noChangeArrowheads="1"/>
          </p:cNvSpPr>
          <p:nvPr/>
        </p:nvSpPr>
        <p:spPr bwMode="auto">
          <a:xfrm>
            <a:off x="2184702" y="3835795"/>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Research</a:t>
            </a:r>
          </a:p>
        </p:txBody>
      </p:sp>
      <p:sp>
        <p:nvSpPr>
          <p:cNvPr id="634" name="TextBox 16">
            <a:extLst>
              <a:ext uri="{FF2B5EF4-FFF2-40B4-BE49-F238E27FC236}">
                <a16:creationId xmlns:a16="http://schemas.microsoft.com/office/drawing/2014/main" id="{FB5E1151-B10F-484B-A0F9-1160E9812DF7}"/>
              </a:ext>
            </a:extLst>
          </p:cNvPr>
          <p:cNvSpPr txBox="1">
            <a:spLocks noChangeArrowheads="1"/>
          </p:cNvSpPr>
          <p:nvPr/>
        </p:nvSpPr>
        <p:spPr bwMode="auto">
          <a:xfrm>
            <a:off x="3180546" y="3816337"/>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 development</a:t>
            </a:r>
          </a:p>
        </p:txBody>
      </p:sp>
      <p:sp>
        <p:nvSpPr>
          <p:cNvPr id="635" name="TextBox 16">
            <a:extLst>
              <a:ext uri="{FF2B5EF4-FFF2-40B4-BE49-F238E27FC236}">
                <a16:creationId xmlns:a16="http://schemas.microsoft.com/office/drawing/2014/main" id="{E80C61EF-C338-4B41-9992-49CD8B69F6B8}"/>
              </a:ext>
            </a:extLst>
          </p:cNvPr>
          <p:cNvSpPr txBox="1">
            <a:spLocks noChangeArrowheads="1"/>
          </p:cNvSpPr>
          <p:nvPr/>
        </p:nvSpPr>
        <p:spPr bwMode="auto">
          <a:xfrm>
            <a:off x="3191220" y="562020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Ideas</a:t>
            </a:r>
          </a:p>
        </p:txBody>
      </p:sp>
      <p:pic>
        <p:nvPicPr>
          <p:cNvPr id="636" name="Picture 8" descr="192,382 BEST Conclusion Icon IMAGES, STOCK PHOTOS &amp;amp; VECTORS | Adobe Stock">
            <a:extLst>
              <a:ext uri="{FF2B5EF4-FFF2-40B4-BE49-F238E27FC236}">
                <a16:creationId xmlns:a16="http://schemas.microsoft.com/office/drawing/2014/main" id="{17F02A33-20E0-4BF1-A5BB-7F7C9FE71A3D}"/>
              </a:ext>
            </a:extLst>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3430034" y="5251339"/>
            <a:ext cx="399917" cy="399917"/>
          </a:xfrm>
          <a:prstGeom prst="rect">
            <a:avLst/>
          </a:prstGeom>
          <a:noFill/>
          <a:extLst>
            <a:ext uri="{909E8E84-426E-40DD-AFC4-6F175D3DCCD1}">
              <a14:hiddenFill xmlns:a14="http://schemas.microsoft.com/office/drawing/2010/main">
                <a:solidFill>
                  <a:srgbClr val="FFFFFF"/>
                </a:solidFill>
              </a14:hiddenFill>
            </a:ext>
          </a:extLst>
        </p:spPr>
      </p:pic>
      <p:sp>
        <p:nvSpPr>
          <p:cNvPr id="637" name="TextBox 16">
            <a:extLst>
              <a:ext uri="{FF2B5EF4-FFF2-40B4-BE49-F238E27FC236}">
                <a16:creationId xmlns:a16="http://schemas.microsoft.com/office/drawing/2014/main" id="{37085EEC-FE35-4CE2-AC18-C7026CE4FBA3}"/>
              </a:ext>
            </a:extLst>
          </p:cNvPr>
          <p:cNvSpPr txBox="1">
            <a:spLocks noChangeArrowheads="1"/>
          </p:cNvSpPr>
          <p:nvPr/>
        </p:nvSpPr>
        <p:spPr bwMode="auto">
          <a:xfrm>
            <a:off x="775178" y="4036577"/>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Ideas</a:t>
            </a:r>
          </a:p>
        </p:txBody>
      </p:sp>
      <p:sp>
        <p:nvSpPr>
          <p:cNvPr id="638" name="TextBox 16">
            <a:extLst>
              <a:ext uri="{FF2B5EF4-FFF2-40B4-BE49-F238E27FC236}">
                <a16:creationId xmlns:a16="http://schemas.microsoft.com/office/drawing/2014/main" id="{622B9FD8-BF97-4659-B75C-4880D4E4F7AA}"/>
              </a:ext>
            </a:extLst>
          </p:cNvPr>
          <p:cNvSpPr txBox="1">
            <a:spLocks noChangeArrowheads="1"/>
          </p:cNvSpPr>
          <p:nvPr/>
        </p:nvSpPr>
        <p:spPr bwMode="auto">
          <a:xfrm>
            <a:off x="6592469" y="386867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Ideas</a:t>
            </a:r>
          </a:p>
        </p:txBody>
      </p:sp>
      <p:cxnSp>
        <p:nvCxnSpPr>
          <p:cNvPr id="639" name="Straight Connector 638">
            <a:extLst>
              <a:ext uri="{FF2B5EF4-FFF2-40B4-BE49-F238E27FC236}">
                <a16:creationId xmlns:a16="http://schemas.microsoft.com/office/drawing/2014/main" id="{7B71F6EF-BAB7-414A-82B4-DA3FAB501FBA}"/>
              </a:ext>
            </a:extLst>
          </p:cNvPr>
          <p:cNvCxnSpPr>
            <a:cxnSpLocks/>
          </p:cNvCxnSpPr>
          <p:nvPr/>
        </p:nvCxnSpPr>
        <p:spPr>
          <a:xfrm>
            <a:off x="1881566" y="4463183"/>
            <a:ext cx="45498" cy="28387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640" name="Straight Connector 639">
            <a:extLst>
              <a:ext uri="{FF2B5EF4-FFF2-40B4-BE49-F238E27FC236}">
                <a16:creationId xmlns:a16="http://schemas.microsoft.com/office/drawing/2014/main" id="{AE717376-66DF-434D-9C1F-86A8CF625408}"/>
              </a:ext>
            </a:extLst>
          </p:cNvPr>
          <p:cNvCxnSpPr>
            <a:cxnSpLocks/>
          </p:cNvCxnSpPr>
          <p:nvPr/>
        </p:nvCxnSpPr>
        <p:spPr>
          <a:xfrm flipV="1">
            <a:off x="972359" y="5572093"/>
            <a:ext cx="197930" cy="211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641" name="Straight Connector 640">
            <a:extLst>
              <a:ext uri="{FF2B5EF4-FFF2-40B4-BE49-F238E27FC236}">
                <a16:creationId xmlns:a16="http://schemas.microsoft.com/office/drawing/2014/main" id="{58507ECD-399E-4144-861D-2C7C2CBEE908}"/>
              </a:ext>
            </a:extLst>
          </p:cNvPr>
          <p:cNvCxnSpPr>
            <a:cxnSpLocks/>
          </p:cNvCxnSpPr>
          <p:nvPr/>
        </p:nvCxnSpPr>
        <p:spPr>
          <a:xfrm>
            <a:off x="1113629" y="5129196"/>
            <a:ext cx="343571" cy="79829"/>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643" name="TextBox 16">
            <a:extLst>
              <a:ext uri="{FF2B5EF4-FFF2-40B4-BE49-F238E27FC236}">
                <a16:creationId xmlns:a16="http://schemas.microsoft.com/office/drawing/2014/main" id="{5034F0AE-450D-4E17-B678-8167CF4403D1}"/>
              </a:ext>
            </a:extLst>
          </p:cNvPr>
          <p:cNvSpPr txBox="1">
            <a:spLocks noChangeArrowheads="1"/>
          </p:cNvSpPr>
          <p:nvPr/>
        </p:nvSpPr>
        <p:spPr bwMode="auto">
          <a:xfrm>
            <a:off x="7926548" y="5990394"/>
            <a:ext cx="13061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Controlled  Assessment- </a:t>
            </a:r>
            <a:r>
              <a:rPr lang="en-US" altLang="en-US" sz="800" dirty="0" err="1">
                <a:cs typeface="Calibri" panose="020F0502020204030204" pitchFamily="34" charset="0"/>
              </a:rPr>
              <a:t>realisation</a:t>
            </a:r>
            <a:r>
              <a:rPr lang="en-US" altLang="en-US" sz="800" dirty="0">
                <a:cs typeface="Calibri" panose="020F0502020204030204" pitchFamily="34" charset="0"/>
              </a:rPr>
              <a:t> of initial ideas</a:t>
            </a:r>
          </a:p>
        </p:txBody>
      </p:sp>
      <p:sp>
        <p:nvSpPr>
          <p:cNvPr id="644" name="TextBox 16">
            <a:extLst>
              <a:ext uri="{FF2B5EF4-FFF2-40B4-BE49-F238E27FC236}">
                <a16:creationId xmlns:a16="http://schemas.microsoft.com/office/drawing/2014/main" id="{3AB38833-26A2-4394-9BC2-51DE78F37B6F}"/>
              </a:ext>
            </a:extLst>
          </p:cNvPr>
          <p:cNvSpPr txBox="1">
            <a:spLocks noChangeArrowheads="1"/>
          </p:cNvSpPr>
          <p:nvPr/>
        </p:nvSpPr>
        <p:spPr bwMode="auto">
          <a:xfrm>
            <a:off x="6837185" y="5380568"/>
            <a:ext cx="85868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Controlled Assessment-Final Exam</a:t>
            </a:r>
          </a:p>
        </p:txBody>
      </p:sp>
      <p:sp>
        <p:nvSpPr>
          <p:cNvPr id="645" name="TextBox 16">
            <a:extLst>
              <a:ext uri="{FF2B5EF4-FFF2-40B4-BE49-F238E27FC236}">
                <a16:creationId xmlns:a16="http://schemas.microsoft.com/office/drawing/2014/main" id="{B55CCF4E-08A3-4EEF-81E6-8AA5C18A09D9}"/>
              </a:ext>
            </a:extLst>
          </p:cNvPr>
          <p:cNvSpPr txBox="1">
            <a:spLocks noChangeArrowheads="1"/>
          </p:cNvSpPr>
          <p:nvPr/>
        </p:nvSpPr>
        <p:spPr bwMode="auto">
          <a:xfrm>
            <a:off x="4361211" y="5277851"/>
            <a:ext cx="8255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Controlled Assessment – Walking Talking Mock</a:t>
            </a:r>
          </a:p>
        </p:txBody>
      </p:sp>
      <p:sp>
        <p:nvSpPr>
          <p:cNvPr id="646" name="TextBox 16">
            <a:extLst>
              <a:ext uri="{FF2B5EF4-FFF2-40B4-BE49-F238E27FC236}">
                <a16:creationId xmlns:a16="http://schemas.microsoft.com/office/drawing/2014/main" id="{6746E176-9FE0-4DA7-A35C-8763CFDE259A}"/>
              </a:ext>
            </a:extLst>
          </p:cNvPr>
          <p:cNvSpPr txBox="1">
            <a:spLocks noChangeArrowheads="1"/>
          </p:cNvSpPr>
          <p:nvPr/>
        </p:nvSpPr>
        <p:spPr bwMode="auto">
          <a:xfrm>
            <a:off x="931445" y="3669176"/>
            <a:ext cx="133522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Controlled Assessment- Sustained project conclusion </a:t>
            </a:r>
          </a:p>
        </p:txBody>
      </p:sp>
      <p:pic>
        <p:nvPicPr>
          <p:cNvPr id="647" name="Picture 2" descr="art materials clip art - Clip Art Library">
            <a:extLst>
              <a:ext uri="{FF2B5EF4-FFF2-40B4-BE49-F238E27FC236}">
                <a16:creationId xmlns:a16="http://schemas.microsoft.com/office/drawing/2014/main" id="{112EA879-8B9A-4243-94FA-35F0B31701DD}"/>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484607" y="5290610"/>
            <a:ext cx="400707" cy="341343"/>
          </a:xfrm>
          <a:prstGeom prst="rect">
            <a:avLst/>
          </a:prstGeom>
          <a:noFill/>
          <a:extLst>
            <a:ext uri="{909E8E84-426E-40DD-AFC4-6F175D3DCCD1}">
              <a14:hiddenFill xmlns:a14="http://schemas.microsoft.com/office/drawing/2010/main">
                <a:solidFill>
                  <a:srgbClr val="FFFFFF"/>
                </a:solidFill>
              </a14:hiddenFill>
            </a:ext>
          </a:extLst>
        </p:spPr>
      </p:pic>
      <p:sp>
        <p:nvSpPr>
          <p:cNvPr id="648" name="TextBox 16">
            <a:extLst>
              <a:ext uri="{FF2B5EF4-FFF2-40B4-BE49-F238E27FC236}">
                <a16:creationId xmlns:a16="http://schemas.microsoft.com/office/drawing/2014/main" id="{806BB80A-2517-4C3D-A0CE-BACC2D12BC06}"/>
              </a:ext>
            </a:extLst>
          </p:cNvPr>
          <p:cNvSpPr txBox="1">
            <a:spLocks noChangeArrowheads="1"/>
          </p:cNvSpPr>
          <p:nvPr/>
        </p:nvSpPr>
        <p:spPr bwMode="auto">
          <a:xfrm>
            <a:off x="5676813" y="5347932"/>
            <a:ext cx="8255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Exploring materials, techniques and processes.</a:t>
            </a:r>
          </a:p>
        </p:txBody>
      </p:sp>
      <p:sp>
        <p:nvSpPr>
          <p:cNvPr id="649" name="TextBox 16">
            <a:extLst>
              <a:ext uri="{FF2B5EF4-FFF2-40B4-BE49-F238E27FC236}">
                <a16:creationId xmlns:a16="http://schemas.microsoft.com/office/drawing/2014/main" id="{EE219749-1E50-49B8-8AA9-240FE9F74011}"/>
              </a:ext>
            </a:extLst>
          </p:cNvPr>
          <p:cNvSpPr txBox="1">
            <a:spLocks noChangeArrowheads="1"/>
          </p:cNvSpPr>
          <p:nvPr/>
        </p:nvSpPr>
        <p:spPr bwMode="auto">
          <a:xfrm>
            <a:off x="239864" y="5258432"/>
            <a:ext cx="81821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Exploring materials, techniques and processes.</a:t>
            </a:r>
          </a:p>
        </p:txBody>
      </p:sp>
      <p:sp>
        <p:nvSpPr>
          <p:cNvPr id="650" name="TextBox 16">
            <a:extLst>
              <a:ext uri="{FF2B5EF4-FFF2-40B4-BE49-F238E27FC236}">
                <a16:creationId xmlns:a16="http://schemas.microsoft.com/office/drawing/2014/main" id="{9A32BC36-E254-4A6D-940A-EA57C0B16FB3}"/>
              </a:ext>
            </a:extLst>
          </p:cNvPr>
          <p:cNvSpPr txBox="1">
            <a:spLocks noChangeArrowheads="1"/>
          </p:cNvSpPr>
          <p:nvPr/>
        </p:nvSpPr>
        <p:spPr bwMode="auto">
          <a:xfrm>
            <a:off x="2883030" y="6126898"/>
            <a:ext cx="8255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Exploring materials, techniques and processes.</a:t>
            </a:r>
          </a:p>
        </p:txBody>
      </p:sp>
      <p:cxnSp>
        <p:nvCxnSpPr>
          <p:cNvPr id="651" name="Straight Connector 650">
            <a:extLst>
              <a:ext uri="{FF2B5EF4-FFF2-40B4-BE49-F238E27FC236}">
                <a16:creationId xmlns:a16="http://schemas.microsoft.com/office/drawing/2014/main" id="{30EA97A6-D811-47FE-9B0E-AA94B6EE1ECC}"/>
              </a:ext>
            </a:extLst>
          </p:cNvPr>
          <p:cNvCxnSpPr>
            <a:cxnSpLocks/>
          </p:cNvCxnSpPr>
          <p:nvPr/>
        </p:nvCxnSpPr>
        <p:spPr>
          <a:xfrm flipH="1" flipV="1">
            <a:off x="3092429" y="7337698"/>
            <a:ext cx="27103" cy="196170"/>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652" name="TextBox 16">
            <a:extLst>
              <a:ext uri="{FF2B5EF4-FFF2-40B4-BE49-F238E27FC236}">
                <a16:creationId xmlns:a16="http://schemas.microsoft.com/office/drawing/2014/main" id="{10934A21-66E3-44FD-B5AE-06DAC29CF391}"/>
              </a:ext>
            </a:extLst>
          </p:cNvPr>
          <p:cNvSpPr txBox="1">
            <a:spLocks noChangeArrowheads="1"/>
          </p:cNvSpPr>
          <p:nvPr/>
        </p:nvSpPr>
        <p:spPr bwMode="auto">
          <a:xfrm>
            <a:off x="6133229" y="7426299"/>
            <a:ext cx="9160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Making decisions of themes and ideas  </a:t>
            </a:r>
          </a:p>
        </p:txBody>
      </p:sp>
      <p:sp>
        <p:nvSpPr>
          <p:cNvPr id="653" name="TextBox 16">
            <a:extLst>
              <a:ext uri="{FF2B5EF4-FFF2-40B4-BE49-F238E27FC236}">
                <a16:creationId xmlns:a16="http://schemas.microsoft.com/office/drawing/2014/main" id="{BF638529-E106-406F-9A3D-02BC6018E2C7}"/>
              </a:ext>
            </a:extLst>
          </p:cNvPr>
          <p:cNvSpPr txBox="1">
            <a:spLocks noChangeArrowheads="1"/>
          </p:cNvSpPr>
          <p:nvPr/>
        </p:nvSpPr>
        <p:spPr bwMode="auto">
          <a:xfrm>
            <a:off x="2507107" y="5560165"/>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Making Choices</a:t>
            </a:r>
          </a:p>
        </p:txBody>
      </p:sp>
      <p:pic>
        <p:nvPicPr>
          <p:cNvPr id="654" name="Picture 44" descr="Choice Clip Art - Free Transparent PNG Clipart Images Download">
            <a:extLst>
              <a:ext uri="{FF2B5EF4-FFF2-40B4-BE49-F238E27FC236}">
                <a16:creationId xmlns:a16="http://schemas.microsoft.com/office/drawing/2014/main" id="{CE00F84C-009C-4A0E-BD6A-3AC84DA5B411}"/>
              </a:ext>
            </a:extLst>
          </p:cNvPr>
          <p:cNvPicPr>
            <a:picLocks noChangeAspect="1" noChangeArrowheads="1"/>
          </p:cNvPicPr>
          <p:nvPr/>
        </p:nvPicPr>
        <p:blipFill>
          <a:blip r:embed="rId43" cstate="print">
            <a:extLst>
              <a:ext uri="{28A0092B-C50C-407E-A947-70E740481C1C}">
                <a14:useLocalDpi xmlns:a14="http://schemas.microsoft.com/office/drawing/2010/main" val="0"/>
              </a:ext>
            </a:extLst>
          </a:blip>
          <a:srcRect/>
          <a:stretch>
            <a:fillRect/>
          </a:stretch>
        </p:blipFill>
        <p:spPr bwMode="auto">
          <a:xfrm>
            <a:off x="2773514" y="5300838"/>
            <a:ext cx="404442" cy="311035"/>
          </a:xfrm>
          <a:prstGeom prst="rect">
            <a:avLst/>
          </a:prstGeom>
          <a:noFill/>
          <a:extLst>
            <a:ext uri="{909E8E84-426E-40DD-AFC4-6F175D3DCCD1}">
              <a14:hiddenFill xmlns:a14="http://schemas.microsoft.com/office/drawing/2010/main">
                <a:solidFill>
                  <a:srgbClr val="FFFFFF"/>
                </a:solidFill>
              </a14:hiddenFill>
            </a:ext>
          </a:extLst>
        </p:spPr>
      </p:pic>
      <p:cxnSp>
        <p:nvCxnSpPr>
          <p:cNvPr id="655" name="Straight Connector 654">
            <a:extLst>
              <a:ext uri="{FF2B5EF4-FFF2-40B4-BE49-F238E27FC236}">
                <a16:creationId xmlns:a16="http://schemas.microsoft.com/office/drawing/2014/main" id="{56B3B5DA-A89A-4186-9A30-FC4117C9BEA6}"/>
              </a:ext>
            </a:extLst>
          </p:cNvPr>
          <p:cNvCxnSpPr>
            <a:cxnSpLocks/>
            <a:stCxn id="636" idx="0"/>
          </p:cNvCxnSpPr>
          <p:nvPr/>
        </p:nvCxnSpPr>
        <p:spPr>
          <a:xfrm flipH="1" flipV="1">
            <a:off x="3602677" y="5079257"/>
            <a:ext cx="27316" cy="172082"/>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656" name="Straight Connector 655">
            <a:extLst>
              <a:ext uri="{FF2B5EF4-FFF2-40B4-BE49-F238E27FC236}">
                <a16:creationId xmlns:a16="http://schemas.microsoft.com/office/drawing/2014/main" id="{0672104D-71C0-4580-8005-1A337EAEC6C8}"/>
              </a:ext>
            </a:extLst>
          </p:cNvPr>
          <p:cNvCxnSpPr>
            <a:cxnSpLocks/>
          </p:cNvCxnSpPr>
          <p:nvPr/>
        </p:nvCxnSpPr>
        <p:spPr>
          <a:xfrm flipV="1">
            <a:off x="3196911" y="5079500"/>
            <a:ext cx="0" cy="272194"/>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484" name="TextBox 483">
            <a:extLst>
              <a:ext uri="{FF2B5EF4-FFF2-40B4-BE49-F238E27FC236}">
                <a16:creationId xmlns:a16="http://schemas.microsoft.com/office/drawing/2014/main" id="{8ED43428-E4CB-417B-8332-027974BE2DFB}"/>
              </a:ext>
            </a:extLst>
          </p:cNvPr>
          <p:cNvSpPr txBox="1"/>
          <p:nvPr/>
        </p:nvSpPr>
        <p:spPr>
          <a:xfrm>
            <a:off x="6842151" y="14693119"/>
            <a:ext cx="790611" cy="338554"/>
          </a:xfrm>
          <a:prstGeom prst="rect">
            <a:avLst/>
          </a:prstGeom>
          <a:noFill/>
        </p:spPr>
        <p:txBody>
          <a:bodyPr wrap="square">
            <a:spAutoFit/>
          </a:bodyPr>
          <a:lstStyle/>
          <a:p>
            <a:pPr marL="0" marR="0" lvl="0" indent="0" algn="ctr" defTabSz="1093788" rtl="0" eaLnBrk="1" fontAlgn="base" latinLnBrk="0" hangingPunct="1">
              <a:lnSpc>
                <a:spcPct val="100000"/>
              </a:lnSpc>
              <a:spcBef>
                <a:spcPct val="0"/>
              </a:spcBef>
              <a:spcAft>
                <a:spcPct val="0"/>
              </a:spcAft>
              <a:buClrTx/>
              <a:buSzTx/>
              <a:buFontTx/>
              <a:buNone/>
              <a:tabLst/>
              <a:defRPr/>
            </a:pPr>
            <a:r>
              <a:rPr kumimoji="0" lang="en-US" altLang="en-US" sz="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Idea development</a:t>
            </a:r>
          </a:p>
        </p:txBody>
      </p:sp>
      <p:sp>
        <p:nvSpPr>
          <p:cNvPr id="473" name="TextBox 16">
            <a:extLst>
              <a:ext uri="{FF2B5EF4-FFF2-40B4-BE49-F238E27FC236}">
                <a16:creationId xmlns:a16="http://schemas.microsoft.com/office/drawing/2014/main" id="{D241E1BC-EFFB-45B0-AE35-0C6E989F5C5D}"/>
              </a:ext>
            </a:extLst>
          </p:cNvPr>
          <p:cNvSpPr txBox="1">
            <a:spLocks noChangeArrowheads="1"/>
          </p:cNvSpPr>
          <p:nvPr/>
        </p:nvSpPr>
        <p:spPr bwMode="auto">
          <a:xfrm>
            <a:off x="261676" y="1099396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Paint</a:t>
            </a:r>
          </a:p>
        </p:txBody>
      </p:sp>
      <p:sp>
        <p:nvSpPr>
          <p:cNvPr id="492" name="TextBox 52">
            <a:extLst>
              <a:ext uri="{FF2B5EF4-FFF2-40B4-BE49-F238E27FC236}">
                <a16:creationId xmlns:a16="http://schemas.microsoft.com/office/drawing/2014/main" id="{3E3C1CCA-F1DF-4E8E-977B-22D2A2A1DE1E}"/>
              </a:ext>
            </a:extLst>
          </p:cNvPr>
          <p:cNvSpPr txBox="1">
            <a:spLocks noChangeArrowheads="1"/>
          </p:cNvSpPr>
          <p:nvPr/>
        </p:nvSpPr>
        <p:spPr bwMode="auto">
          <a:xfrm>
            <a:off x="4595394" y="4677287"/>
            <a:ext cx="31264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   Component 2: Externally Set Assignment</a:t>
            </a:r>
          </a:p>
        </p:txBody>
      </p:sp>
      <p:sp>
        <p:nvSpPr>
          <p:cNvPr id="493" name="TextBox 52">
            <a:extLst>
              <a:ext uri="{FF2B5EF4-FFF2-40B4-BE49-F238E27FC236}">
                <a16:creationId xmlns:a16="http://schemas.microsoft.com/office/drawing/2014/main" id="{4EE55DC7-C1F1-4246-99F6-426D11EBAA71}"/>
              </a:ext>
            </a:extLst>
          </p:cNvPr>
          <p:cNvSpPr txBox="1">
            <a:spLocks noChangeArrowheads="1"/>
          </p:cNvSpPr>
          <p:nvPr/>
        </p:nvSpPr>
        <p:spPr bwMode="auto">
          <a:xfrm>
            <a:off x="1781290" y="6849998"/>
            <a:ext cx="22189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Component 1: Sustained Project</a:t>
            </a:r>
          </a:p>
        </p:txBody>
      </p:sp>
      <p:pic>
        <p:nvPicPr>
          <p:cNvPr id="495" name="Picture 2" descr="3d Png Transparent Image - 3d In Word Clipart (#3704289) - PinClipart">
            <a:extLst>
              <a:ext uri="{FF2B5EF4-FFF2-40B4-BE49-F238E27FC236}">
                <a16:creationId xmlns:a16="http://schemas.microsoft.com/office/drawing/2014/main" id="{007CE046-8F60-4676-9BF5-DC6288CF50BF}"/>
              </a:ext>
            </a:extLst>
          </p:cNvPr>
          <p:cNvPicPr>
            <a:picLocks noChangeAspect="1" noChangeArrowheads="1"/>
          </p:cNvPicPr>
          <p:nvPr/>
        </p:nvPicPr>
        <p:blipFill>
          <a:blip r:embed="rId46" cstate="print">
            <a:extLst>
              <a:ext uri="{28A0092B-C50C-407E-A947-70E740481C1C}">
                <a14:useLocalDpi xmlns:a14="http://schemas.microsoft.com/office/drawing/2010/main" val="0"/>
              </a:ext>
            </a:extLst>
          </a:blip>
          <a:srcRect/>
          <a:stretch>
            <a:fillRect/>
          </a:stretch>
        </p:blipFill>
        <p:spPr bwMode="auto">
          <a:xfrm>
            <a:off x="4939942" y="16359291"/>
            <a:ext cx="528790" cy="301050"/>
          </a:xfrm>
          <a:prstGeom prst="rect">
            <a:avLst/>
          </a:prstGeom>
          <a:noFill/>
          <a:extLst>
            <a:ext uri="{909E8E84-426E-40DD-AFC4-6F175D3DCCD1}">
              <a14:hiddenFill xmlns:a14="http://schemas.microsoft.com/office/drawing/2010/main">
                <a:solidFill>
                  <a:srgbClr val="FFFFFF"/>
                </a:solidFill>
              </a14:hiddenFill>
            </a:ext>
          </a:extLst>
        </p:spPr>
      </p:pic>
      <p:cxnSp>
        <p:nvCxnSpPr>
          <p:cNvPr id="500" name="Straight Connector 499">
            <a:extLst>
              <a:ext uri="{FF2B5EF4-FFF2-40B4-BE49-F238E27FC236}">
                <a16:creationId xmlns:a16="http://schemas.microsoft.com/office/drawing/2014/main" id="{C7C16BB8-39EF-4F2E-B8BB-E39D7CF9F402}"/>
              </a:ext>
            </a:extLst>
          </p:cNvPr>
          <p:cNvCxnSpPr>
            <a:cxnSpLocks/>
          </p:cNvCxnSpPr>
          <p:nvPr/>
        </p:nvCxnSpPr>
        <p:spPr>
          <a:xfrm flipV="1">
            <a:off x="4739000" y="11649829"/>
            <a:ext cx="0" cy="338036"/>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506" name="Picture 26" descr="silk screen printing clip art - Clip Art Library">
            <a:extLst>
              <a:ext uri="{FF2B5EF4-FFF2-40B4-BE49-F238E27FC236}">
                <a16:creationId xmlns:a16="http://schemas.microsoft.com/office/drawing/2014/main" id="{B07CA763-D2E8-4EB1-AEA3-DFF0A78C53D9}"/>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12786" y="9386962"/>
            <a:ext cx="556928" cy="590139"/>
          </a:xfrm>
          <a:prstGeom prst="rect">
            <a:avLst/>
          </a:prstGeom>
          <a:noFill/>
          <a:extLst>
            <a:ext uri="{909E8E84-426E-40DD-AFC4-6F175D3DCCD1}">
              <a14:hiddenFill xmlns:a14="http://schemas.microsoft.com/office/drawing/2010/main">
                <a:solidFill>
                  <a:srgbClr val="FFFFFF"/>
                </a:solidFill>
              </a14:hiddenFill>
            </a:ext>
          </a:extLst>
        </p:spPr>
      </p:pic>
      <p:pic>
        <p:nvPicPr>
          <p:cNvPr id="507" name="Picture 26" descr="silk screen printing clip art - Clip Art Library">
            <a:extLst>
              <a:ext uri="{FF2B5EF4-FFF2-40B4-BE49-F238E27FC236}">
                <a16:creationId xmlns:a16="http://schemas.microsoft.com/office/drawing/2014/main" id="{0CDF1929-544D-4F0F-8B6E-A8A6AFED6F74}"/>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323201" y="8289830"/>
            <a:ext cx="556928" cy="590139"/>
          </a:xfrm>
          <a:prstGeom prst="rect">
            <a:avLst/>
          </a:prstGeom>
          <a:noFill/>
          <a:extLst>
            <a:ext uri="{909E8E84-426E-40DD-AFC4-6F175D3DCCD1}">
              <a14:hiddenFill xmlns:a14="http://schemas.microsoft.com/office/drawing/2010/main">
                <a:solidFill>
                  <a:srgbClr val="FFFFFF"/>
                </a:solidFill>
              </a14:hiddenFill>
            </a:ext>
          </a:extLst>
        </p:spPr>
      </p:pic>
      <p:cxnSp>
        <p:nvCxnSpPr>
          <p:cNvPr id="511" name="Straight Connector 510">
            <a:extLst>
              <a:ext uri="{FF2B5EF4-FFF2-40B4-BE49-F238E27FC236}">
                <a16:creationId xmlns:a16="http://schemas.microsoft.com/office/drawing/2014/main" id="{FC333996-A469-4D81-9072-84B3BB741FFC}"/>
              </a:ext>
            </a:extLst>
          </p:cNvPr>
          <p:cNvCxnSpPr>
            <a:cxnSpLocks/>
          </p:cNvCxnSpPr>
          <p:nvPr/>
        </p:nvCxnSpPr>
        <p:spPr>
          <a:xfrm>
            <a:off x="3642518" y="8864044"/>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525" name="Straight Connector 524">
            <a:extLst>
              <a:ext uri="{FF2B5EF4-FFF2-40B4-BE49-F238E27FC236}">
                <a16:creationId xmlns:a16="http://schemas.microsoft.com/office/drawing/2014/main" id="{B7D79C16-5B5D-4CFD-8F9B-D4F48031A538}"/>
              </a:ext>
            </a:extLst>
          </p:cNvPr>
          <p:cNvCxnSpPr>
            <a:cxnSpLocks/>
          </p:cNvCxnSpPr>
          <p:nvPr/>
        </p:nvCxnSpPr>
        <p:spPr>
          <a:xfrm flipV="1">
            <a:off x="5735134" y="9400890"/>
            <a:ext cx="12711" cy="279327"/>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13" name="Picture 20" descr="Grunge Hand Drawn Textures Linear Fashion Prints Abstract Monochrome  Backdrops Vector Clip Art Collection Isolated On White Background Design  Elements For Cards Flyers Poster Templates Stock Illustration - Download  Image Now - iStock">
            <a:extLst>
              <a:ext uri="{FF2B5EF4-FFF2-40B4-BE49-F238E27FC236}">
                <a16:creationId xmlns:a16="http://schemas.microsoft.com/office/drawing/2014/main" id="{EBC7C238-FFFA-D057-3049-F4D58B7AC35D}"/>
              </a:ext>
            </a:extLst>
          </p:cNvPr>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flipH="1">
            <a:off x="3742707" y="10696691"/>
            <a:ext cx="373235" cy="37323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6">
            <a:extLst>
              <a:ext uri="{FF2B5EF4-FFF2-40B4-BE49-F238E27FC236}">
                <a16:creationId xmlns:a16="http://schemas.microsoft.com/office/drawing/2014/main" id="{703DD609-AA86-4320-EAE6-A437B49D7D82}"/>
              </a:ext>
            </a:extLst>
          </p:cNvPr>
          <p:cNvSpPr txBox="1">
            <a:spLocks noChangeArrowheads="1"/>
          </p:cNvSpPr>
          <p:nvPr/>
        </p:nvSpPr>
        <p:spPr bwMode="auto">
          <a:xfrm>
            <a:off x="3524102" y="10426818"/>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Texture and mark making</a:t>
            </a:r>
          </a:p>
        </p:txBody>
      </p:sp>
      <p:sp>
        <p:nvSpPr>
          <p:cNvPr id="17" name="Rectangle 16">
            <a:extLst>
              <a:ext uri="{FF2B5EF4-FFF2-40B4-BE49-F238E27FC236}">
                <a16:creationId xmlns:a16="http://schemas.microsoft.com/office/drawing/2014/main" id="{D5F69D04-FA2E-E8F0-D96E-7FF8C6C344A5}"/>
              </a:ext>
            </a:extLst>
          </p:cNvPr>
          <p:cNvSpPr/>
          <p:nvPr/>
        </p:nvSpPr>
        <p:spPr>
          <a:xfrm rot="10800000">
            <a:off x="6302450" y="13282729"/>
            <a:ext cx="111952"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8" name="TextBox 52">
            <a:extLst>
              <a:ext uri="{FF2B5EF4-FFF2-40B4-BE49-F238E27FC236}">
                <a16:creationId xmlns:a16="http://schemas.microsoft.com/office/drawing/2014/main" id="{5C5DC819-B710-0573-B6B9-A9F3696A19A1}"/>
              </a:ext>
            </a:extLst>
          </p:cNvPr>
          <p:cNvSpPr txBox="1">
            <a:spLocks noChangeArrowheads="1"/>
          </p:cNvSpPr>
          <p:nvPr/>
        </p:nvSpPr>
        <p:spPr bwMode="auto">
          <a:xfrm>
            <a:off x="6359509" y="13400478"/>
            <a:ext cx="24511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Painting Techniques and Abstract Art </a:t>
            </a:r>
          </a:p>
        </p:txBody>
      </p:sp>
      <p:pic>
        <p:nvPicPr>
          <p:cNvPr id="26" name="Picture 10" descr="Tone for Beginners | Westhoughton Art Group">
            <a:extLst>
              <a:ext uri="{FF2B5EF4-FFF2-40B4-BE49-F238E27FC236}">
                <a16:creationId xmlns:a16="http://schemas.microsoft.com/office/drawing/2014/main" id="{1464420A-7080-7AD7-A9C7-9A5033E5EFF0}"/>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793735" y="11918368"/>
            <a:ext cx="502709" cy="378488"/>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16">
            <a:extLst>
              <a:ext uri="{FF2B5EF4-FFF2-40B4-BE49-F238E27FC236}">
                <a16:creationId xmlns:a16="http://schemas.microsoft.com/office/drawing/2014/main" id="{138256DD-7F1B-08AF-4A45-B90256BCB06C}"/>
              </a:ext>
            </a:extLst>
          </p:cNvPr>
          <p:cNvSpPr txBox="1">
            <a:spLocks noChangeArrowheads="1"/>
          </p:cNvSpPr>
          <p:nvPr/>
        </p:nvSpPr>
        <p:spPr bwMode="auto">
          <a:xfrm>
            <a:off x="2606216" y="11729568"/>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Form</a:t>
            </a:r>
          </a:p>
        </p:txBody>
      </p:sp>
      <p:pic>
        <p:nvPicPr>
          <p:cNvPr id="29"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2BA3B6A5-AD51-34FF-D1B3-910D82136BEE}"/>
              </a:ext>
            </a:extLst>
          </p:cNvPr>
          <p:cNvPicPr>
            <a:picLocks noChangeAspect="1" noChangeArrowheads="1"/>
          </p:cNvPicPr>
          <p:nvPr/>
        </p:nvPicPr>
        <p:blipFill>
          <a:blip r:embed="rId47" cstate="print">
            <a:extLst>
              <a:ext uri="{28A0092B-C50C-407E-A947-70E740481C1C}">
                <a14:useLocalDpi xmlns:a14="http://schemas.microsoft.com/office/drawing/2010/main" val="0"/>
              </a:ext>
            </a:extLst>
          </a:blip>
          <a:srcRect/>
          <a:stretch>
            <a:fillRect/>
          </a:stretch>
        </p:blipFill>
        <p:spPr bwMode="auto">
          <a:xfrm>
            <a:off x="4494271" y="11882190"/>
            <a:ext cx="510049" cy="28170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16">
            <a:extLst>
              <a:ext uri="{FF2B5EF4-FFF2-40B4-BE49-F238E27FC236}">
                <a16:creationId xmlns:a16="http://schemas.microsoft.com/office/drawing/2014/main" id="{35330840-324B-9C7A-F274-ED95B9E2140C}"/>
              </a:ext>
            </a:extLst>
          </p:cNvPr>
          <p:cNvSpPr txBox="1">
            <a:spLocks noChangeArrowheads="1"/>
          </p:cNvSpPr>
          <p:nvPr/>
        </p:nvSpPr>
        <p:spPr bwMode="auto">
          <a:xfrm>
            <a:off x="4366725" y="12132980"/>
            <a:ext cx="7938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 development</a:t>
            </a:r>
          </a:p>
        </p:txBody>
      </p:sp>
      <p:cxnSp>
        <p:nvCxnSpPr>
          <p:cNvPr id="31" name="Straight Connector 30">
            <a:extLst>
              <a:ext uri="{FF2B5EF4-FFF2-40B4-BE49-F238E27FC236}">
                <a16:creationId xmlns:a16="http://schemas.microsoft.com/office/drawing/2014/main" id="{0583F871-DA7A-A4ED-9623-2EFC2B07F8E9}"/>
              </a:ext>
            </a:extLst>
          </p:cNvPr>
          <p:cNvCxnSpPr>
            <a:cxnSpLocks/>
          </p:cNvCxnSpPr>
          <p:nvPr/>
        </p:nvCxnSpPr>
        <p:spPr>
          <a:xfrm flipV="1">
            <a:off x="3662439" y="11601582"/>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34" name="Straight Connector 33">
            <a:extLst>
              <a:ext uri="{FF2B5EF4-FFF2-40B4-BE49-F238E27FC236}">
                <a16:creationId xmlns:a16="http://schemas.microsoft.com/office/drawing/2014/main" id="{F454AAD1-6762-60AB-F405-883AB23030C9}"/>
              </a:ext>
            </a:extLst>
          </p:cNvPr>
          <p:cNvCxnSpPr>
            <a:cxnSpLocks/>
          </p:cNvCxnSpPr>
          <p:nvPr/>
        </p:nvCxnSpPr>
        <p:spPr>
          <a:xfrm flipH="1" flipV="1">
            <a:off x="5375276" y="11629764"/>
            <a:ext cx="13159" cy="248948"/>
          </a:xfrm>
          <a:prstGeom prst="line">
            <a:avLst/>
          </a:prstGeom>
          <a:ln>
            <a:tailEnd type="oval"/>
          </a:ln>
        </p:spPr>
        <p:style>
          <a:lnRef idx="1">
            <a:schemeClr val="dk1"/>
          </a:lnRef>
          <a:fillRef idx="0">
            <a:schemeClr val="dk1"/>
          </a:fillRef>
          <a:effectRef idx="0">
            <a:schemeClr val="dk1"/>
          </a:effectRef>
          <a:fontRef idx="minor">
            <a:schemeClr val="tx1"/>
          </a:fontRef>
        </p:style>
      </p:cxnSp>
      <p:cxnSp>
        <p:nvCxnSpPr>
          <p:cNvPr id="41" name="Straight Connector 40">
            <a:extLst>
              <a:ext uri="{FF2B5EF4-FFF2-40B4-BE49-F238E27FC236}">
                <a16:creationId xmlns:a16="http://schemas.microsoft.com/office/drawing/2014/main" id="{AB812CEE-F5DF-13B2-F3C7-0FE0CB09D99D}"/>
              </a:ext>
            </a:extLst>
          </p:cNvPr>
          <p:cNvCxnSpPr>
            <a:cxnSpLocks/>
          </p:cNvCxnSpPr>
          <p:nvPr/>
        </p:nvCxnSpPr>
        <p:spPr>
          <a:xfrm flipV="1">
            <a:off x="2975559" y="11559617"/>
            <a:ext cx="0" cy="270926"/>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12" name="Picture 11">
            <a:extLst>
              <a:ext uri="{FF2B5EF4-FFF2-40B4-BE49-F238E27FC236}">
                <a16:creationId xmlns:a16="http://schemas.microsoft.com/office/drawing/2014/main" id="{1FF5A4A9-CAB2-1A74-0A94-182EEB65A5FD}"/>
              </a:ext>
            </a:extLst>
          </p:cNvPr>
          <p:cNvPicPr>
            <a:picLocks noChangeAspect="1"/>
          </p:cNvPicPr>
          <p:nvPr/>
        </p:nvPicPr>
        <p:blipFill>
          <a:blip r:embed="rId9">
            <a:extLst>
              <a:ext uri="{BEBA8EAE-BF5A-486C-A8C5-ECC9F3942E4B}">
                <a14:imgProps xmlns:a14="http://schemas.microsoft.com/office/drawing/2010/main">
                  <a14:imgLayer r:embed="rId10">
                    <a14:imgEffect>
                      <a14:saturation sat="209000"/>
                    </a14:imgEffect>
                  </a14:imgLayer>
                </a14:imgProps>
              </a:ext>
            </a:extLst>
          </a:blip>
          <a:stretch>
            <a:fillRect/>
          </a:stretch>
        </p:blipFill>
        <p:spPr>
          <a:xfrm>
            <a:off x="4974885" y="8481606"/>
            <a:ext cx="400391" cy="400391"/>
          </a:xfrm>
          <a:prstGeom prst="rect">
            <a:avLst/>
          </a:prstGeom>
        </p:spPr>
      </p:pic>
      <p:sp>
        <p:nvSpPr>
          <p:cNvPr id="16" name="TextBox 16">
            <a:extLst>
              <a:ext uri="{FF2B5EF4-FFF2-40B4-BE49-F238E27FC236}">
                <a16:creationId xmlns:a16="http://schemas.microsoft.com/office/drawing/2014/main" id="{1ECEB6E4-97E5-F00E-01FC-F64C05103F68}"/>
              </a:ext>
            </a:extLst>
          </p:cNvPr>
          <p:cNvSpPr txBox="1">
            <a:spLocks noChangeArrowheads="1"/>
          </p:cNvSpPr>
          <p:nvPr/>
        </p:nvSpPr>
        <p:spPr bwMode="auto">
          <a:xfrm>
            <a:off x="4733991" y="8273461"/>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Paint</a:t>
            </a:r>
          </a:p>
        </p:txBody>
      </p:sp>
      <p:pic>
        <p:nvPicPr>
          <p:cNvPr id="19" name="Picture 20" descr="Grunge Hand Drawn Textures Linear Fashion Prints Abstract Monochrome  Backdrops Vector Clip Art Collection Isolated On White Background Design  Elements For Cards Flyers Poster Templates Stock Illustration - Download  Image Now - iStock">
            <a:extLst>
              <a:ext uri="{FF2B5EF4-FFF2-40B4-BE49-F238E27FC236}">
                <a16:creationId xmlns:a16="http://schemas.microsoft.com/office/drawing/2014/main" id="{EA2EA0C8-BCDD-A746-F46D-2FA1B3A88642}"/>
              </a:ext>
            </a:extLst>
          </p:cNvPr>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flipH="1">
            <a:off x="3630487" y="9882075"/>
            <a:ext cx="373235" cy="37323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16">
            <a:extLst>
              <a:ext uri="{FF2B5EF4-FFF2-40B4-BE49-F238E27FC236}">
                <a16:creationId xmlns:a16="http://schemas.microsoft.com/office/drawing/2014/main" id="{E2B0F924-D66C-E3F8-3C21-C15484A8842E}"/>
              </a:ext>
            </a:extLst>
          </p:cNvPr>
          <p:cNvSpPr txBox="1">
            <a:spLocks noChangeArrowheads="1"/>
          </p:cNvSpPr>
          <p:nvPr/>
        </p:nvSpPr>
        <p:spPr bwMode="auto">
          <a:xfrm>
            <a:off x="3411378" y="9584295"/>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Texture and mark making</a:t>
            </a:r>
          </a:p>
        </p:txBody>
      </p:sp>
      <p:cxnSp>
        <p:nvCxnSpPr>
          <p:cNvPr id="24" name="Straight Connector 23">
            <a:extLst>
              <a:ext uri="{FF2B5EF4-FFF2-40B4-BE49-F238E27FC236}">
                <a16:creationId xmlns:a16="http://schemas.microsoft.com/office/drawing/2014/main" id="{F6E1A883-317B-5543-F935-1B2821838485}"/>
              </a:ext>
            </a:extLst>
          </p:cNvPr>
          <p:cNvCxnSpPr>
            <a:cxnSpLocks/>
          </p:cNvCxnSpPr>
          <p:nvPr/>
        </p:nvCxnSpPr>
        <p:spPr>
          <a:xfrm flipV="1">
            <a:off x="3719186" y="9413320"/>
            <a:ext cx="6427" cy="235318"/>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36" name="TextBox 16">
            <a:extLst>
              <a:ext uri="{FF2B5EF4-FFF2-40B4-BE49-F238E27FC236}">
                <a16:creationId xmlns:a16="http://schemas.microsoft.com/office/drawing/2014/main" id="{FA8F90A4-A1D8-A6D0-0119-7BCCF3FA5B45}"/>
              </a:ext>
            </a:extLst>
          </p:cNvPr>
          <p:cNvSpPr txBox="1">
            <a:spLocks noChangeArrowheads="1"/>
          </p:cNvSpPr>
          <p:nvPr/>
        </p:nvSpPr>
        <p:spPr bwMode="auto">
          <a:xfrm>
            <a:off x="8783180" y="8853785"/>
            <a:ext cx="8255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Exploring materials, techniques and processes.</a:t>
            </a:r>
          </a:p>
        </p:txBody>
      </p:sp>
      <p:sp>
        <p:nvSpPr>
          <p:cNvPr id="28" name="TextBox 52">
            <a:extLst>
              <a:ext uri="{FF2B5EF4-FFF2-40B4-BE49-F238E27FC236}">
                <a16:creationId xmlns:a16="http://schemas.microsoft.com/office/drawing/2014/main" id="{DA6F8C64-3D37-B4B1-F490-D452E181A7A5}"/>
              </a:ext>
            </a:extLst>
          </p:cNvPr>
          <p:cNvSpPr txBox="1">
            <a:spLocks noChangeArrowheads="1"/>
          </p:cNvSpPr>
          <p:nvPr/>
        </p:nvSpPr>
        <p:spPr bwMode="auto">
          <a:xfrm>
            <a:off x="615343" y="14435053"/>
            <a:ext cx="12407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1600" b="1" dirty="0">
                <a:latin typeface="Gill Sans MT Condensed" panose="020B0506020104020203" pitchFamily="34" charset="0"/>
              </a:rPr>
              <a:t>Printing</a:t>
            </a:r>
          </a:p>
        </p:txBody>
      </p:sp>
      <p:cxnSp>
        <p:nvCxnSpPr>
          <p:cNvPr id="33" name="Straight Connector 32">
            <a:extLst>
              <a:ext uri="{FF2B5EF4-FFF2-40B4-BE49-F238E27FC236}">
                <a16:creationId xmlns:a16="http://schemas.microsoft.com/office/drawing/2014/main" id="{501DD747-0D69-2DD3-6187-15EDCE811519}"/>
              </a:ext>
            </a:extLst>
          </p:cNvPr>
          <p:cNvCxnSpPr>
            <a:cxnSpLocks/>
          </p:cNvCxnSpPr>
          <p:nvPr/>
        </p:nvCxnSpPr>
        <p:spPr>
          <a:xfrm>
            <a:off x="1031191" y="14025461"/>
            <a:ext cx="263499" cy="79598"/>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35" name="Picture 34">
            <a:extLst>
              <a:ext uri="{FF2B5EF4-FFF2-40B4-BE49-F238E27FC236}">
                <a16:creationId xmlns:a16="http://schemas.microsoft.com/office/drawing/2014/main" id="{70056A4F-63AE-CE9D-B964-CDE91F9562AC}"/>
              </a:ext>
            </a:extLst>
          </p:cNvPr>
          <p:cNvPicPr>
            <a:picLocks noChangeAspect="1"/>
          </p:cNvPicPr>
          <p:nvPr/>
        </p:nvPicPr>
        <p:blipFill>
          <a:blip r:embed="rId9">
            <a:extLst>
              <a:ext uri="{BEBA8EAE-BF5A-486C-A8C5-ECC9F3942E4B}">
                <a14:imgProps xmlns:a14="http://schemas.microsoft.com/office/drawing/2010/main">
                  <a14:imgLayer r:embed="rId10">
                    <a14:imgEffect>
                      <a14:saturation sat="209000"/>
                    </a14:imgEffect>
                  </a14:imgLayer>
                </a14:imgProps>
              </a:ext>
            </a:extLst>
          </a:blip>
          <a:stretch>
            <a:fillRect/>
          </a:stretch>
        </p:blipFill>
        <p:spPr>
          <a:xfrm>
            <a:off x="4198112" y="16515560"/>
            <a:ext cx="287028" cy="287028"/>
          </a:xfrm>
          <a:prstGeom prst="rect">
            <a:avLst/>
          </a:prstGeom>
        </p:spPr>
      </p:pic>
      <p:pic>
        <p:nvPicPr>
          <p:cNvPr id="37" name="Picture 38" descr="Or More Colors With A Fixed Relation In The Color Wheel - Color Wheel Cake  Clipart (#1723986) - PikPng">
            <a:extLst>
              <a:ext uri="{FF2B5EF4-FFF2-40B4-BE49-F238E27FC236}">
                <a16:creationId xmlns:a16="http://schemas.microsoft.com/office/drawing/2014/main" id="{DD2278EB-2540-E7CB-3AF4-FA3E32AAE5CB}"/>
              </a:ext>
            </a:extLst>
          </p:cNvPr>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3697050" y="16478779"/>
            <a:ext cx="413000" cy="380550"/>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16">
            <a:extLst>
              <a:ext uri="{FF2B5EF4-FFF2-40B4-BE49-F238E27FC236}">
                <a16:creationId xmlns:a16="http://schemas.microsoft.com/office/drawing/2014/main" id="{FA1E8CB0-6D36-8BA9-E1B2-AE46494EA506}"/>
              </a:ext>
            </a:extLst>
          </p:cNvPr>
          <p:cNvSpPr txBox="1">
            <a:spLocks noChangeArrowheads="1"/>
          </p:cNvSpPr>
          <p:nvPr/>
        </p:nvSpPr>
        <p:spPr bwMode="auto">
          <a:xfrm>
            <a:off x="3497432" y="16206023"/>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err="1">
                <a:cs typeface="Calibri" panose="020F0502020204030204" pitchFamily="34" charset="0"/>
              </a:rPr>
              <a:t>Colour</a:t>
            </a:r>
            <a:endParaRPr lang="en-US" altLang="en-US" sz="800" dirty="0">
              <a:cs typeface="Calibri" panose="020F0502020204030204" pitchFamily="34" charset="0"/>
            </a:endParaRPr>
          </a:p>
          <a:p>
            <a:pPr algn="ctr" eaLnBrk="1" hangingPunct="1"/>
            <a:r>
              <a:rPr lang="en-US" altLang="en-US" sz="800" dirty="0">
                <a:cs typeface="Calibri" panose="020F0502020204030204" pitchFamily="34" charset="0"/>
              </a:rPr>
              <a:t> Theory</a:t>
            </a:r>
          </a:p>
        </p:txBody>
      </p:sp>
      <p:sp>
        <p:nvSpPr>
          <p:cNvPr id="39" name="TextBox 16">
            <a:extLst>
              <a:ext uri="{FF2B5EF4-FFF2-40B4-BE49-F238E27FC236}">
                <a16:creationId xmlns:a16="http://schemas.microsoft.com/office/drawing/2014/main" id="{31AF15A9-8F18-C6A9-358A-19F00AF5583D}"/>
              </a:ext>
            </a:extLst>
          </p:cNvPr>
          <p:cNvSpPr txBox="1">
            <a:spLocks noChangeArrowheads="1"/>
          </p:cNvSpPr>
          <p:nvPr/>
        </p:nvSpPr>
        <p:spPr bwMode="auto">
          <a:xfrm>
            <a:off x="3907799" y="16342212"/>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Paint</a:t>
            </a:r>
          </a:p>
        </p:txBody>
      </p:sp>
      <p:pic>
        <p:nvPicPr>
          <p:cNvPr id="43"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3B9D15C5-B4DF-154F-A793-05455EC9EACE}"/>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96060" y="16476773"/>
            <a:ext cx="668453" cy="369192"/>
          </a:xfrm>
          <a:prstGeom prst="rect">
            <a:avLst/>
          </a:prstGeom>
          <a:noFill/>
          <a:extLst>
            <a:ext uri="{909E8E84-426E-40DD-AFC4-6F175D3DCCD1}">
              <a14:hiddenFill xmlns:a14="http://schemas.microsoft.com/office/drawing/2010/main">
                <a:solidFill>
                  <a:srgbClr val="FFFFFF"/>
                </a:solidFill>
              </a14:hiddenFill>
            </a:ext>
          </a:extLst>
        </p:spPr>
      </p:pic>
      <p:sp>
        <p:nvSpPr>
          <p:cNvPr id="44" name="TextBox 43">
            <a:extLst>
              <a:ext uri="{FF2B5EF4-FFF2-40B4-BE49-F238E27FC236}">
                <a16:creationId xmlns:a16="http://schemas.microsoft.com/office/drawing/2014/main" id="{363410DC-2B26-D62A-2179-48EE05FA6CDB}"/>
              </a:ext>
            </a:extLst>
          </p:cNvPr>
          <p:cNvSpPr txBox="1"/>
          <p:nvPr/>
        </p:nvSpPr>
        <p:spPr>
          <a:xfrm>
            <a:off x="2914590" y="16189156"/>
            <a:ext cx="790611" cy="338554"/>
          </a:xfrm>
          <a:prstGeom prst="rect">
            <a:avLst/>
          </a:prstGeom>
          <a:noFill/>
        </p:spPr>
        <p:txBody>
          <a:bodyPr wrap="square">
            <a:spAutoFit/>
          </a:bodyPr>
          <a:lstStyle/>
          <a:p>
            <a:pPr marL="0" marR="0" lvl="0" indent="0" algn="ctr" defTabSz="1093788" rtl="0" eaLnBrk="1" fontAlgn="base" latinLnBrk="0" hangingPunct="1">
              <a:lnSpc>
                <a:spcPct val="100000"/>
              </a:lnSpc>
              <a:spcBef>
                <a:spcPct val="0"/>
              </a:spcBef>
              <a:spcAft>
                <a:spcPct val="0"/>
              </a:spcAft>
              <a:buClrTx/>
              <a:buSzTx/>
              <a:buFontTx/>
              <a:buNone/>
              <a:tabLst/>
              <a:defRPr/>
            </a:pPr>
            <a:r>
              <a:rPr kumimoji="0" lang="en-US" altLang="en-US" sz="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Idea development</a:t>
            </a:r>
          </a:p>
        </p:txBody>
      </p:sp>
      <p:pic>
        <p:nvPicPr>
          <p:cNvPr id="45"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70EB6E07-65D5-4A81-1475-AE56230C7D25}"/>
              </a:ext>
            </a:extLst>
          </p:cNvPr>
          <p:cNvPicPr>
            <a:picLocks noChangeAspect="1" noChangeArrowheads="1"/>
          </p:cNvPicPr>
          <p:nvPr/>
        </p:nvPicPr>
        <p:blipFill>
          <a:blip r:embed="rId48" cstate="print">
            <a:extLst>
              <a:ext uri="{28A0092B-C50C-407E-A947-70E740481C1C}">
                <a14:useLocalDpi xmlns:a14="http://schemas.microsoft.com/office/drawing/2010/main" val="0"/>
              </a:ext>
            </a:extLst>
          </a:blip>
          <a:srcRect/>
          <a:stretch>
            <a:fillRect/>
          </a:stretch>
        </p:blipFill>
        <p:spPr bwMode="auto">
          <a:xfrm>
            <a:off x="5651782" y="14214204"/>
            <a:ext cx="487984" cy="269518"/>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a:extLst>
              <a:ext uri="{FF2B5EF4-FFF2-40B4-BE49-F238E27FC236}">
                <a16:creationId xmlns:a16="http://schemas.microsoft.com/office/drawing/2014/main" id="{2E7D1755-1538-7761-9F3A-786B5E270502}"/>
              </a:ext>
            </a:extLst>
          </p:cNvPr>
          <p:cNvSpPr txBox="1"/>
          <p:nvPr/>
        </p:nvSpPr>
        <p:spPr>
          <a:xfrm>
            <a:off x="5570312" y="13926587"/>
            <a:ext cx="756256" cy="338554"/>
          </a:xfrm>
          <a:prstGeom prst="rect">
            <a:avLst/>
          </a:prstGeom>
          <a:noFill/>
        </p:spPr>
        <p:txBody>
          <a:bodyPr wrap="square">
            <a:spAutoFit/>
          </a:bodyPr>
          <a:lstStyle/>
          <a:p>
            <a:pPr marL="0" marR="0" lvl="0" indent="0" algn="ctr" defTabSz="1093788" rtl="0" eaLnBrk="1" fontAlgn="base" latinLnBrk="0" hangingPunct="1">
              <a:lnSpc>
                <a:spcPct val="100000"/>
              </a:lnSpc>
              <a:spcBef>
                <a:spcPct val="0"/>
              </a:spcBef>
              <a:spcAft>
                <a:spcPct val="0"/>
              </a:spcAft>
              <a:buClrTx/>
              <a:buSzTx/>
              <a:buFontTx/>
              <a:buNone/>
              <a:tabLst/>
              <a:defRPr/>
            </a:pPr>
            <a:r>
              <a:rPr kumimoji="0" lang="en-US" altLang="en-US" sz="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Idea development</a:t>
            </a:r>
          </a:p>
        </p:txBody>
      </p:sp>
      <p:cxnSp>
        <p:nvCxnSpPr>
          <p:cNvPr id="48" name="Straight Connector 47">
            <a:extLst>
              <a:ext uri="{FF2B5EF4-FFF2-40B4-BE49-F238E27FC236}">
                <a16:creationId xmlns:a16="http://schemas.microsoft.com/office/drawing/2014/main" id="{B7452580-BE5C-14ED-7467-24C07EE9EE59}"/>
              </a:ext>
            </a:extLst>
          </p:cNvPr>
          <p:cNvCxnSpPr>
            <a:cxnSpLocks/>
          </p:cNvCxnSpPr>
          <p:nvPr/>
        </p:nvCxnSpPr>
        <p:spPr>
          <a:xfrm flipH="1" flipV="1">
            <a:off x="5827956" y="13775945"/>
            <a:ext cx="2777" cy="314705"/>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50" name="Picture 20" descr="Grunge Hand Drawn Textures Linear Fashion Prints Abstract Monochrome  Backdrops Vector Clip Art Collection Isolated On White Background Design  Elements For Cards Flyers Poster Templates Stock Illustration - Download  Image Now - iStock">
            <a:extLst>
              <a:ext uri="{FF2B5EF4-FFF2-40B4-BE49-F238E27FC236}">
                <a16:creationId xmlns:a16="http://schemas.microsoft.com/office/drawing/2014/main" id="{699E81B1-8D19-44C9-8F06-5CFEB2B0B314}"/>
              </a:ext>
            </a:extLst>
          </p:cNvPr>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flipH="1">
            <a:off x="7170115" y="12867809"/>
            <a:ext cx="373235" cy="373235"/>
          </a:xfrm>
          <a:prstGeom prst="rect">
            <a:avLst/>
          </a:prstGeom>
          <a:noFill/>
          <a:extLst>
            <a:ext uri="{909E8E84-426E-40DD-AFC4-6F175D3DCCD1}">
              <a14:hiddenFill xmlns:a14="http://schemas.microsoft.com/office/drawing/2010/main">
                <a:solidFill>
                  <a:srgbClr val="FFFFFF"/>
                </a:solidFill>
              </a14:hiddenFill>
            </a:ext>
          </a:extLst>
        </p:spPr>
      </p:pic>
      <p:sp>
        <p:nvSpPr>
          <p:cNvPr id="51" name="TextBox 16">
            <a:extLst>
              <a:ext uri="{FF2B5EF4-FFF2-40B4-BE49-F238E27FC236}">
                <a16:creationId xmlns:a16="http://schemas.microsoft.com/office/drawing/2014/main" id="{4D415F01-AD3F-A981-7F80-9A51F8D14CDB}"/>
              </a:ext>
            </a:extLst>
          </p:cNvPr>
          <p:cNvSpPr txBox="1">
            <a:spLocks noChangeArrowheads="1"/>
          </p:cNvSpPr>
          <p:nvPr/>
        </p:nvSpPr>
        <p:spPr bwMode="auto">
          <a:xfrm>
            <a:off x="7096368" y="12568824"/>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Texture and mark making</a:t>
            </a:r>
          </a:p>
        </p:txBody>
      </p:sp>
      <p:cxnSp>
        <p:nvCxnSpPr>
          <p:cNvPr id="52" name="Straight Connector 51">
            <a:extLst>
              <a:ext uri="{FF2B5EF4-FFF2-40B4-BE49-F238E27FC236}">
                <a16:creationId xmlns:a16="http://schemas.microsoft.com/office/drawing/2014/main" id="{51D6CACF-7C59-B200-5F04-AA58D1BBF3B7}"/>
              </a:ext>
            </a:extLst>
          </p:cNvPr>
          <p:cNvCxnSpPr>
            <a:cxnSpLocks/>
          </p:cNvCxnSpPr>
          <p:nvPr/>
        </p:nvCxnSpPr>
        <p:spPr>
          <a:xfrm>
            <a:off x="7359985" y="13210717"/>
            <a:ext cx="13641" cy="201409"/>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54" name="Picture 6" descr="Vector Exchange Ideas Creative Figure, Mind, Brainstorming, Light Bulb PNG  Transparent Clipart Image and PSD File for Free Download | Outline art,  Brainstorming, Creative">
            <a:extLst>
              <a:ext uri="{FF2B5EF4-FFF2-40B4-BE49-F238E27FC236}">
                <a16:creationId xmlns:a16="http://schemas.microsoft.com/office/drawing/2014/main" id="{9026BDBD-50AF-CB5A-824C-1860CC7C0FDC}"/>
              </a:ext>
            </a:extLst>
          </p:cNvPr>
          <p:cNvPicPr>
            <a:picLocks noChangeAspect="1" noChangeArrowheads="1"/>
          </p:cNvPicPr>
          <p:nvPr/>
        </p:nvPicPr>
        <p:blipFill>
          <a:blip r:embed="rId47" cstate="print">
            <a:extLst>
              <a:ext uri="{28A0092B-C50C-407E-A947-70E740481C1C}">
                <a14:useLocalDpi xmlns:a14="http://schemas.microsoft.com/office/drawing/2010/main" val="0"/>
              </a:ext>
            </a:extLst>
          </a:blip>
          <a:srcRect/>
          <a:stretch>
            <a:fillRect/>
          </a:stretch>
        </p:blipFill>
        <p:spPr bwMode="auto">
          <a:xfrm>
            <a:off x="5989863" y="11800344"/>
            <a:ext cx="510049" cy="281704"/>
          </a:xfrm>
          <a:prstGeom prst="rect">
            <a:avLst/>
          </a:prstGeom>
          <a:noFill/>
          <a:extLst>
            <a:ext uri="{909E8E84-426E-40DD-AFC4-6F175D3DCCD1}">
              <a14:hiddenFill xmlns:a14="http://schemas.microsoft.com/office/drawing/2010/main">
                <a:solidFill>
                  <a:srgbClr val="FFFFFF"/>
                </a:solidFill>
              </a14:hiddenFill>
            </a:ext>
          </a:extLst>
        </p:spPr>
      </p:pic>
      <p:sp>
        <p:nvSpPr>
          <p:cNvPr id="55" name="TextBox 16">
            <a:extLst>
              <a:ext uri="{FF2B5EF4-FFF2-40B4-BE49-F238E27FC236}">
                <a16:creationId xmlns:a16="http://schemas.microsoft.com/office/drawing/2014/main" id="{7DE967FC-BB21-5761-06E5-B37D07F7249F}"/>
              </a:ext>
            </a:extLst>
          </p:cNvPr>
          <p:cNvSpPr txBox="1">
            <a:spLocks noChangeArrowheads="1"/>
          </p:cNvSpPr>
          <p:nvPr/>
        </p:nvSpPr>
        <p:spPr bwMode="auto">
          <a:xfrm>
            <a:off x="5862317" y="12051134"/>
            <a:ext cx="7938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Idea development</a:t>
            </a:r>
          </a:p>
        </p:txBody>
      </p:sp>
      <p:pic>
        <p:nvPicPr>
          <p:cNvPr id="56" name="Picture 30" descr="86,688 Sewing Stock Vector Illustration and Royalty Free Sewing Clipart">
            <a:extLst>
              <a:ext uri="{FF2B5EF4-FFF2-40B4-BE49-F238E27FC236}">
                <a16:creationId xmlns:a16="http://schemas.microsoft.com/office/drawing/2014/main" id="{97762881-F63D-4193-9B82-1264D3082B49}"/>
              </a:ext>
            </a:extLst>
          </p:cNvPr>
          <p:cNvPicPr>
            <a:picLocks noChangeAspect="1" noChangeArrowheads="1"/>
          </p:cNvPicPr>
          <p:nvPr/>
        </p:nvPicPr>
        <p:blipFill>
          <a:blip r:embed="rId34" cstate="print">
            <a:extLst>
              <a:ext uri="{28A0092B-C50C-407E-A947-70E740481C1C}">
                <a14:useLocalDpi xmlns:a14="http://schemas.microsoft.com/office/drawing/2010/main" val="0"/>
              </a:ext>
            </a:extLst>
          </a:blip>
          <a:srcRect/>
          <a:stretch>
            <a:fillRect/>
          </a:stretch>
        </p:blipFill>
        <p:spPr bwMode="auto">
          <a:xfrm>
            <a:off x="5176691" y="11796079"/>
            <a:ext cx="475233" cy="475233"/>
          </a:xfrm>
          <a:prstGeom prst="rect">
            <a:avLst/>
          </a:prstGeom>
          <a:noFill/>
          <a:extLst>
            <a:ext uri="{909E8E84-426E-40DD-AFC4-6F175D3DCCD1}">
              <a14:hiddenFill xmlns:a14="http://schemas.microsoft.com/office/drawing/2010/main">
                <a:solidFill>
                  <a:srgbClr val="FFFFFF"/>
                </a:solidFill>
              </a14:hiddenFill>
            </a:ext>
          </a:extLst>
        </p:spPr>
      </p:pic>
      <p:sp>
        <p:nvSpPr>
          <p:cNvPr id="57" name="TextBox 16">
            <a:extLst>
              <a:ext uri="{FF2B5EF4-FFF2-40B4-BE49-F238E27FC236}">
                <a16:creationId xmlns:a16="http://schemas.microsoft.com/office/drawing/2014/main" id="{DD34F8AE-7E14-018C-7E15-D84E78BEDE88}"/>
              </a:ext>
            </a:extLst>
          </p:cNvPr>
          <p:cNvSpPr txBox="1">
            <a:spLocks noChangeArrowheads="1"/>
          </p:cNvSpPr>
          <p:nvPr/>
        </p:nvSpPr>
        <p:spPr bwMode="auto">
          <a:xfrm>
            <a:off x="5034460" y="12214999"/>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Textiles</a:t>
            </a:r>
          </a:p>
        </p:txBody>
      </p:sp>
      <p:sp>
        <p:nvSpPr>
          <p:cNvPr id="58" name="Rectangle 57">
            <a:extLst>
              <a:ext uri="{FF2B5EF4-FFF2-40B4-BE49-F238E27FC236}">
                <a16:creationId xmlns:a16="http://schemas.microsoft.com/office/drawing/2014/main" id="{ACA365C6-0A11-CE06-CDAB-9DB4D887109D}"/>
              </a:ext>
            </a:extLst>
          </p:cNvPr>
          <p:cNvSpPr/>
          <p:nvPr/>
        </p:nvSpPr>
        <p:spPr>
          <a:xfrm>
            <a:off x="2684690" y="11107645"/>
            <a:ext cx="60325" cy="69056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59" name="Straight Connector 58">
            <a:extLst>
              <a:ext uri="{FF2B5EF4-FFF2-40B4-BE49-F238E27FC236}">
                <a16:creationId xmlns:a16="http://schemas.microsoft.com/office/drawing/2014/main" id="{0E1CB511-2F8B-CFD7-A14C-39F9D01659B3}"/>
              </a:ext>
            </a:extLst>
          </p:cNvPr>
          <p:cNvCxnSpPr>
            <a:cxnSpLocks/>
          </p:cNvCxnSpPr>
          <p:nvPr/>
        </p:nvCxnSpPr>
        <p:spPr>
          <a:xfrm>
            <a:off x="3709616" y="11047315"/>
            <a:ext cx="4659" cy="198405"/>
          </a:xfrm>
          <a:prstGeom prst="line">
            <a:avLst/>
          </a:prstGeom>
          <a:ln>
            <a:tailEnd type="oval"/>
          </a:ln>
        </p:spPr>
        <p:style>
          <a:lnRef idx="1">
            <a:schemeClr val="dk1"/>
          </a:lnRef>
          <a:fillRef idx="0">
            <a:schemeClr val="dk1"/>
          </a:fillRef>
          <a:effectRef idx="0">
            <a:schemeClr val="dk1"/>
          </a:effectRef>
          <a:fontRef idx="minor">
            <a:schemeClr val="tx1"/>
          </a:fontRef>
        </p:style>
      </p:cxnSp>
      <p:sp>
        <p:nvSpPr>
          <p:cNvPr id="60" name="TextBox 16">
            <a:extLst>
              <a:ext uri="{FF2B5EF4-FFF2-40B4-BE49-F238E27FC236}">
                <a16:creationId xmlns:a16="http://schemas.microsoft.com/office/drawing/2014/main" id="{C7634CA5-3A5A-4197-FCCB-66C87E24F7FA}"/>
              </a:ext>
            </a:extLst>
          </p:cNvPr>
          <p:cNvSpPr txBox="1">
            <a:spLocks noChangeArrowheads="1"/>
          </p:cNvSpPr>
          <p:nvPr/>
        </p:nvSpPr>
        <p:spPr bwMode="auto">
          <a:xfrm>
            <a:off x="2174875" y="10599396"/>
            <a:ext cx="8255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Drawing</a:t>
            </a:r>
          </a:p>
        </p:txBody>
      </p:sp>
      <p:cxnSp>
        <p:nvCxnSpPr>
          <p:cNvPr id="61" name="Straight Connector 60">
            <a:extLst>
              <a:ext uri="{FF2B5EF4-FFF2-40B4-BE49-F238E27FC236}">
                <a16:creationId xmlns:a16="http://schemas.microsoft.com/office/drawing/2014/main" id="{C869EFE3-7B8B-FCD2-317F-655A6F0E8011}"/>
              </a:ext>
            </a:extLst>
          </p:cNvPr>
          <p:cNvCxnSpPr>
            <a:cxnSpLocks/>
          </p:cNvCxnSpPr>
          <p:nvPr/>
        </p:nvCxnSpPr>
        <p:spPr>
          <a:xfrm>
            <a:off x="840179" y="9862151"/>
            <a:ext cx="238714" cy="62289"/>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62" name="Picture 2" descr="art materials clip art - Clip Art Library">
            <a:extLst>
              <a:ext uri="{FF2B5EF4-FFF2-40B4-BE49-F238E27FC236}">
                <a16:creationId xmlns:a16="http://schemas.microsoft.com/office/drawing/2014/main" id="{1EC68DE0-1A12-C1E8-82AD-3E7DA44BEEF2}"/>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880001" y="10053649"/>
            <a:ext cx="400707" cy="341343"/>
          </a:xfrm>
          <a:prstGeom prst="rect">
            <a:avLst/>
          </a:prstGeom>
          <a:noFill/>
          <a:extLst>
            <a:ext uri="{909E8E84-426E-40DD-AFC4-6F175D3DCCD1}">
              <a14:hiddenFill xmlns:a14="http://schemas.microsoft.com/office/drawing/2010/main">
                <a:solidFill>
                  <a:srgbClr val="FFFFFF"/>
                </a:solidFill>
              </a14:hiddenFill>
            </a:ext>
          </a:extLst>
        </p:spPr>
      </p:pic>
      <p:sp>
        <p:nvSpPr>
          <p:cNvPr id="63" name="TextBox 16">
            <a:extLst>
              <a:ext uri="{FF2B5EF4-FFF2-40B4-BE49-F238E27FC236}">
                <a16:creationId xmlns:a16="http://schemas.microsoft.com/office/drawing/2014/main" id="{849F3CBB-81A2-ACAE-7A7D-56C75C92E305}"/>
              </a:ext>
            </a:extLst>
          </p:cNvPr>
          <p:cNvSpPr txBox="1">
            <a:spLocks noChangeArrowheads="1"/>
          </p:cNvSpPr>
          <p:nvPr/>
        </p:nvSpPr>
        <p:spPr bwMode="auto">
          <a:xfrm>
            <a:off x="1629975" y="10379355"/>
            <a:ext cx="8255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Exploring materials, techniques and processes.</a:t>
            </a:r>
          </a:p>
        </p:txBody>
      </p:sp>
      <p:sp>
        <p:nvSpPr>
          <p:cNvPr id="64" name="TextBox 16">
            <a:extLst>
              <a:ext uri="{FF2B5EF4-FFF2-40B4-BE49-F238E27FC236}">
                <a16:creationId xmlns:a16="http://schemas.microsoft.com/office/drawing/2014/main" id="{041C8AF0-3E75-9734-9665-CFF19E3B70A3}"/>
              </a:ext>
            </a:extLst>
          </p:cNvPr>
          <p:cNvSpPr txBox="1">
            <a:spLocks noChangeArrowheads="1"/>
          </p:cNvSpPr>
          <p:nvPr/>
        </p:nvSpPr>
        <p:spPr bwMode="auto">
          <a:xfrm>
            <a:off x="5781151" y="8214530"/>
            <a:ext cx="8255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Exploring materials, techniques and processes.</a:t>
            </a:r>
          </a:p>
        </p:txBody>
      </p:sp>
      <p:pic>
        <p:nvPicPr>
          <p:cNvPr id="65" name="Picture 42" descr="Free Camera Clip Art, Download Free Camera Clip Art png images, Free  ClipArts on Clipart Library">
            <a:extLst>
              <a:ext uri="{FF2B5EF4-FFF2-40B4-BE49-F238E27FC236}">
                <a16:creationId xmlns:a16="http://schemas.microsoft.com/office/drawing/2014/main" id="{0265ADF4-A5AA-39EA-CA3F-6FBF3DE36478}"/>
              </a:ext>
            </a:extLst>
          </p:cNvPr>
          <p:cNvPicPr>
            <a:picLocks noChangeAspect="1" noChangeArrowheads="1"/>
          </p:cNvPicPr>
          <p:nvPr/>
        </p:nvPicPr>
        <p:blipFill>
          <a:blip r:embed="rId41" cstate="print">
            <a:extLst>
              <a:ext uri="{28A0092B-C50C-407E-A947-70E740481C1C}">
                <a14:useLocalDpi xmlns:a14="http://schemas.microsoft.com/office/drawing/2010/main" val="0"/>
              </a:ext>
            </a:extLst>
          </a:blip>
          <a:srcRect/>
          <a:stretch>
            <a:fillRect/>
          </a:stretch>
        </p:blipFill>
        <p:spPr bwMode="auto">
          <a:xfrm>
            <a:off x="7564255" y="8226080"/>
            <a:ext cx="595193" cy="453922"/>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16">
            <a:extLst>
              <a:ext uri="{FF2B5EF4-FFF2-40B4-BE49-F238E27FC236}">
                <a16:creationId xmlns:a16="http://schemas.microsoft.com/office/drawing/2014/main" id="{3191775A-6C8B-2FAC-B26E-BF6791263DF2}"/>
              </a:ext>
            </a:extLst>
          </p:cNvPr>
          <p:cNvSpPr txBox="1">
            <a:spLocks noChangeArrowheads="1"/>
          </p:cNvSpPr>
          <p:nvPr/>
        </p:nvSpPr>
        <p:spPr bwMode="auto">
          <a:xfrm>
            <a:off x="7449101" y="8607841"/>
            <a:ext cx="825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100">
                <a:solidFill>
                  <a:schemeClr val="tx1"/>
                </a:solidFill>
                <a:latin typeface="Calibri" panose="020F0502020204030204" pitchFamily="34" charset="0"/>
              </a:defRPr>
            </a:lvl1pPr>
            <a:lvl2pPr marL="742950" indent="-285750">
              <a:defRPr sz="2100">
                <a:solidFill>
                  <a:schemeClr val="tx1"/>
                </a:solidFill>
                <a:latin typeface="Calibri" panose="020F0502020204030204" pitchFamily="34" charset="0"/>
              </a:defRPr>
            </a:lvl2pPr>
            <a:lvl3pPr marL="1143000" indent="-228600">
              <a:defRPr sz="2100">
                <a:solidFill>
                  <a:schemeClr val="tx1"/>
                </a:solidFill>
                <a:latin typeface="Calibri" panose="020F0502020204030204" pitchFamily="34" charset="0"/>
              </a:defRPr>
            </a:lvl3pPr>
            <a:lvl4pPr marL="1600200" indent="-228600">
              <a:defRPr sz="2100">
                <a:solidFill>
                  <a:schemeClr val="tx1"/>
                </a:solidFill>
                <a:latin typeface="Calibri" panose="020F0502020204030204" pitchFamily="34" charset="0"/>
              </a:defRPr>
            </a:lvl4pPr>
            <a:lvl5pPr marL="2057400" indent="-228600">
              <a:defRPr sz="2100">
                <a:solidFill>
                  <a:schemeClr val="tx1"/>
                </a:solidFill>
                <a:latin typeface="Calibri" panose="020F0502020204030204" pitchFamily="34" charset="0"/>
              </a:defRPr>
            </a:lvl5pPr>
            <a:lvl6pPr marL="2514600" indent="-228600" defTabSz="1093788" eaLnBrk="0" fontAlgn="base" hangingPunct="0">
              <a:spcBef>
                <a:spcPct val="0"/>
              </a:spcBef>
              <a:spcAft>
                <a:spcPct val="0"/>
              </a:spcAft>
              <a:defRPr sz="2100">
                <a:solidFill>
                  <a:schemeClr val="tx1"/>
                </a:solidFill>
                <a:latin typeface="Calibri" panose="020F0502020204030204" pitchFamily="34" charset="0"/>
              </a:defRPr>
            </a:lvl6pPr>
            <a:lvl7pPr marL="2971800" indent="-228600" defTabSz="1093788" eaLnBrk="0" fontAlgn="base" hangingPunct="0">
              <a:spcBef>
                <a:spcPct val="0"/>
              </a:spcBef>
              <a:spcAft>
                <a:spcPct val="0"/>
              </a:spcAft>
              <a:defRPr sz="2100">
                <a:solidFill>
                  <a:schemeClr val="tx1"/>
                </a:solidFill>
                <a:latin typeface="Calibri" panose="020F0502020204030204" pitchFamily="34" charset="0"/>
              </a:defRPr>
            </a:lvl7pPr>
            <a:lvl8pPr marL="3429000" indent="-228600" defTabSz="1093788" eaLnBrk="0" fontAlgn="base" hangingPunct="0">
              <a:spcBef>
                <a:spcPct val="0"/>
              </a:spcBef>
              <a:spcAft>
                <a:spcPct val="0"/>
              </a:spcAft>
              <a:defRPr sz="2100">
                <a:solidFill>
                  <a:schemeClr val="tx1"/>
                </a:solidFill>
                <a:latin typeface="Calibri" panose="020F0502020204030204" pitchFamily="34" charset="0"/>
              </a:defRPr>
            </a:lvl8pPr>
            <a:lvl9pPr marL="3886200" indent="-228600" defTabSz="1093788" eaLnBrk="0" fontAlgn="base" hangingPunct="0">
              <a:spcBef>
                <a:spcPct val="0"/>
              </a:spcBef>
              <a:spcAft>
                <a:spcPct val="0"/>
              </a:spcAft>
              <a:defRPr sz="2100">
                <a:solidFill>
                  <a:schemeClr val="tx1"/>
                </a:solidFill>
                <a:latin typeface="Calibri" panose="020F0502020204030204" pitchFamily="34" charset="0"/>
              </a:defRPr>
            </a:lvl9pPr>
          </a:lstStyle>
          <a:p>
            <a:pPr algn="ctr" eaLnBrk="1" hangingPunct="1"/>
            <a:r>
              <a:rPr lang="en-US" altLang="en-US" sz="800" dirty="0">
                <a:cs typeface="Calibri" panose="020F0502020204030204" pitchFamily="34" charset="0"/>
              </a:rPr>
              <a:t>Photography and editing</a:t>
            </a:r>
          </a:p>
        </p:txBody>
      </p:sp>
      <p:cxnSp>
        <p:nvCxnSpPr>
          <p:cNvPr id="67" name="Straight Connector 66">
            <a:extLst>
              <a:ext uri="{FF2B5EF4-FFF2-40B4-BE49-F238E27FC236}">
                <a16:creationId xmlns:a16="http://schemas.microsoft.com/office/drawing/2014/main" id="{D84CA92A-E0CA-4F0B-9F39-E6E084EF5755}"/>
              </a:ext>
            </a:extLst>
          </p:cNvPr>
          <p:cNvCxnSpPr>
            <a:cxnSpLocks/>
          </p:cNvCxnSpPr>
          <p:nvPr/>
        </p:nvCxnSpPr>
        <p:spPr>
          <a:xfrm flipV="1">
            <a:off x="8147399" y="8617905"/>
            <a:ext cx="242119" cy="2564"/>
          </a:xfrm>
          <a:prstGeom prst="line">
            <a:avLst/>
          </a:prstGeom>
          <a:ln>
            <a:tailEnd type="oval"/>
          </a:ln>
        </p:spPr>
        <p:style>
          <a:lnRef idx="1">
            <a:schemeClr val="dk1"/>
          </a:lnRef>
          <a:fillRef idx="0">
            <a:schemeClr val="dk1"/>
          </a:fillRef>
          <a:effectRef idx="0">
            <a:schemeClr val="dk1"/>
          </a:effectRef>
          <a:fontRef idx="minor">
            <a:schemeClr val="tx1"/>
          </a:fontRef>
        </p:style>
      </p:cxnSp>
      <p:pic>
        <p:nvPicPr>
          <p:cNvPr id="68" name="Picture 48" descr="At The Beginning Of The Project, A Clear Understanding - Evaluation Clipart  - 900x760 PNG Download - PNGkit">
            <a:extLst>
              <a:ext uri="{FF2B5EF4-FFF2-40B4-BE49-F238E27FC236}">
                <a16:creationId xmlns:a16="http://schemas.microsoft.com/office/drawing/2014/main" id="{2E1CF117-92C9-E5B9-C209-FD8A877DA3EE}"/>
              </a:ext>
            </a:extLst>
          </p:cNvPr>
          <p:cNvPicPr>
            <a:picLocks noChangeAspect="1" noChangeArrowheads="1"/>
          </p:cNvPicPr>
          <p:nvPr/>
        </p:nvPicPr>
        <p:blipFill>
          <a:blip r:embed="rId45" cstate="print">
            <a:extLst>
              <a:ext uri="{28A0092B-C50C-407E-A947-70E740481C1C}">
                <a14:useLocalDpi xmlns:a14="http://schemas.microsoft.com/office/drawing/2010/main" val="0"/>
              </a:ext>
            </a:extLst>
          </a:blip>
          <a:srcRect/>
          <a:stretch>
            <a:fillRect/>
          </a:stretch>
        </p:blipFill>
        <p:spPr bwMode="auto">
          <a:xfrm>
            <a:off x="5379381" y="7719480"/>
            <a:ext cx="349288" cy="31393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4" descr="Altwood_School_logo">
            <a:extLst>
              <a:ext uri="{FF2B5EF4-FFF2-40B4-BE49-F238E27FC236}">
                <a16:creationId xmlns:a16="http://schemas.microsoft.com/office/drawing/2014/main" id="{D0AD99F9-0DEF-00D7-2B99-D0B5463573B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07017" y="331614"/>
            <a:ext cx="1215345" cy="80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9753</TotalTime>
  <Words>544</Words>
  <Application>Microsoft Office PowerPoint</Application>
  <PresentationFormat>Custom</PresentationFormat>
  <Paragraphs>165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Gill Sans MT Condensed</vt:lpstr>
      <vt:lpstr>Office Theme</vt:lpstr>
      <vt:lpstr>PowerPoint Presentation</vt:lpstr>
    </vt:vector>
  </TitlesOfParts>
  <Company>St Mary's Catholic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Peachey</dc:creator>
  <cp:lastModifiedBy>Mrs. J. Bullworthy</cp:lastModifiedBy>
  <cp:revision>374</cp:revision>
  <cp:lastPrinted>2020-05-11T09:05:25Z</cp:lastPrinted>
  <dcterms:created xsi:type="dcterms:W3CDTF">2018-02-08T08:28:53Z</dcterms:created>
  <dcterms:modified xsi:type="dcterms:W3CDTF">2024-11-28T13:19:39Z</dcterms:modified>
</cp:coreProperties>
</file>